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4" r:id="rId9"/>
    <p:sldId id="263" r:id="rId10"/>
    <p:sldId id="260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33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1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8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0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5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9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8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36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79E6D-1649-4BED-9D72-E4E4DE3A92B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A3DE-D74B-4050-BD08-624DB7459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77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4208" y="1437812"/>
            <a:ext cx="9321421" cy="2485913"/>
          </a:xfrm>
        </p:spPr>
        <p:txBody>
          <a:bodyPr>
            <a:noAutofit/>
          </a:bodyPr>
          <a:lstStyle/>
          <a:p>
            <a:r>
              <a:rPr lang="ru-RU" sz="8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уголок БДД</a:t>
            </a:r>
            <a:endParaRPr lang="ru-RU" sz="8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58351" y="4531052"/>
            <a:ext cx="7451678" cy="1719621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Уярский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«Планета детства»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 «КАПЕЛЬКА»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Воспитатели: Кислова Н.А.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Донских А.В.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609230" y="6488668"/>
            <a:ext cx="1651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Уяр, 2021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19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26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1641" y="676353"/>
            <a:ext cx="9875293" cy="166820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Собирая картинки из частей дети учатся понимать связь между отдельными частями и целыми, тренируют внимание и память.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теме ПДД также закрепляют знания о безопасности на дорогах.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8" r="21393"/>
          <a:stretch/>
        </p:blipFill>
        <p:spPr>
          <a:xfrm rot="5400000">
            <a:off x="846001" y="2855054"/>
            <a:ext cx="3220874" cy="26359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50" b="13471"/>
          <a:stretch/>
        </p:blipFill>
        <p:spPr>
          <a:xfrm rot="5400000">
            <a:off x="3567492" y="2868285"/>
            <a:ext cx="3220875" cy="26095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t="17009" r="23582" b="18247"/>
          <a:stretch/>
        </p:blipFill>
        <p:spPr>
          <a:xfrm rot="5400000">
            <a:off x="6348669" y="2874042"/>
            <a:ext cx="3243245" cy="26203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22" b="4841"/>
          <a:stretch/>
        </p:blipFill>
        <p:spPr>
          <a:xfrm rot="5400000">
            <a:off x="9119571" y="2900933"/>
            <a:ext cx="3243247" cy="256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150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26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2224" y="163455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9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4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734" y="419906"/>
            <a:ext cx="10515600" cy="1094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Хотим представить вам на обозрение – наш уголок по Безопасности Дорожного Движения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" t="3384" r="8896" b="1891"/>
          <a:stretch/>
        </p:blipFill>
        <p:spPr>
          <a:xfrm>
            <a:off x="2129051" y="1533466"/>
            <a:ext cx="9635318" cy="519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14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269" cy="6858000"/>
          </a:xfrm>
          <a:prstGeom prst="rect">
            <a:avLst/>
          </a:prstGeom>
        </p:spPr>
      </p:pic>
      <p:pic>
        <p:nvPicPr>
          <p:cNvPr id="2" name="Объект 1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524836" y="2019869"/>
            <a:ext cx="8543497" cy="4681183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787857" y="378962"/>
            <a:ext cx="1018123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уголок состоит из плакатов «Дорожные знаки» и «Правила дорожного движения», цветного светофора с полицейским жезлом и большого, двустороннего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лэпбука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различными материалами и играми, посвященными БДД.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7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26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8384" y="1472507"/>
            <a:ext cx="4293359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материалы находятся в свободном доступе и дети нашей группы очень любят ими пользоваться. Каждый находит себе занятие и больше узнает о безопасности дорожного движения.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52464" y="907008"/>
            <a:ext cx="6168786" cy="490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6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26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593002"/>
            <a:ext cx="10515600" cy="5671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лэпбук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для бесед;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арточки для просмотра;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бучающие материалы;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аскраски;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макеты дорожных знаков;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тихотворения «Правила дорожного движения»;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агадки по БДД;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нформационные картинки;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особия «Учимся рисовать «ТРАНСПОРТ».</a:t>
            </a:r>
          </a:p>
        </p:txBody>
      </p:sp>
    </p:spTree>
    <p:extLst>
      <p:ext uri="{BB962C8B-B14F-4D97-AF65-F5344CB8AC3E}">
        <p14:creationId xmlns:p14="http://schemas.microsoft.com/office/powerpoint/2010/main" val="295560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26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462" y="447201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и обучающие материалы помогают воспитателям проводить беседы о безопасности дорожного движения и о соблюдении правил дорожного движения.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4" t="531" r="20995" b="-531"/>
          <a:stretch/>
        </p:blipFill>
        <p:spPr>
          <a:xfrm rot="5400000">
            <a:off x="1827185" y="1724364"/>
            <a:ext cx="4572000" cy="46444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3" r="18299" b="12941"/>
          <a:stretch/>
        </p:blipFill>
        <p:spPr>
          <a:xfrm rot="5400000">
            <a:off x="6867189" y="1749284"/>
            <a:ext cx="4572002" cy="459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2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26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9394" y="470880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для просмотра помогают детям в логической игре «Дорожные знаки» и настольной игре «Лото «ПДД».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0" r="25572"/>
          <a:stretch/>
        </p:blipFill>
        <p:spPr>
          <a:xfrm rot="5400000">
            <a:off x="7255896" y="2002652"/>
            <a:ext cx="5104264" cy="404688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7" y="1473960"/>
            <a:ext cx="6732569" cy="510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7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26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334" y="28342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Раскраски закрепляют знания детей о цветах светофора, дорожных знаках и видах транспорта. А также формируют умение аккуратно закрашивать картинки и доделывать начатое до конца.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4" r="2165"/>
          <a:stretch/>
        </p:blipFill>
        <p:spPr>
          <a:xfrm rot="5400000">
            <a:off x="843487" y="4196805"/>
            <a:ext cx="2550307" cy="24450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5" r="2962"/>
          <a:stretch/>
        </p:blipFill>
        <p:spPr>
          <a:xfrm rot="5400000">
            <a:off x="883207" y="1595446"/>
            <a:ext cx="2470870" cy="24450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3" r="8356"/>
          <a:stretch/>
        </p:blipFill>
        <p:spPr>
          <a:xfrm rot="5400000">
            <a:off x="3666673" y="1399081"/>
            <a:ext cx="2470871" cy="28377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60"/>
          <a:stretch/>
        </p:blipFill>
        <p:spPr>
          <a:xfrm rot="5400000">
            <a:off x="3683909" y="4011741"/>
            <a:ext cx="2458998" cy="281513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1" r="13035"/>
          <a:stretch/>
        </p:blipFill>
        <p:spPr>
          <a:xfrm rot="5400000">
            <a:off x="6688435" y="1481636"/>
            <a:ext cx="502237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3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826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7775" y="260669"/>
            <a:ext cx="5204344" cy="38368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играх, мальчики любят использовать макеты дорожных знаков, они строят проезжие части, расставляют знаки и управляют игрушечными автомобилями как взрослые. Такие игры способствуют закреплению знаний о безопасности на дорогах.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3" t="20193" r="6269" b="21433"/>
          <a:stretch/>
        </p:blipFill>
        <p:spPr>
          <a:xfrm rot="5400000">
            <a:off x="2595408" y="2392517"/>
            <a:ext cx="3389079" cy="520434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244" y="260669"/>
            <a:ext cx="4569725" cy="31683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244" y="3519071"/>
            <a:ext cx="4597022" cy="317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41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280</Words>
  <Application>Microsoft Office PowerPoint</Application>
  <PresentationFormat>Широкоэкранный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Лучший уголок БДД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Лучший уголок БДД</dc:title>
  <dc:creator>Учетная запись Майкрософт</dc:creator>
  <cp:lastModifiedBy>Учетная запись Майкрософт</cp:lastModifiedBy>
  <cp:revision>14</cp:revision>
  <dcterms:created xsi:type="dcterms:W3CDTF">2021-02-26T04:01:42Z</dcterms:created>
  <dcterms:modified xsi:type="dcterms:W3CDTF">2021-02-26T07:31:13Z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823847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