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299" r:id="rId3"/>
    <p:sldId id="320" r:id="rId4"/>
    <p:sldId id="304" r:id="rId5"/>
    <p:sldId id="315" r:id="rId6"/>
    <p:sldId id="310" r:id="rId7"/>
    <p:sldId id="313" r:id="rId8"/>
    <p:sldId id="306" r:id="rId9"/>
    <p:sldId id="307" r:id="rId10"/>
    <p:sldId id="308" r:id="rId11"/>
    <p:sldId id="326" r:id="rId12"/>
    <p:sldId id="329" r:id="rId13"/>
    <p:sldId id="330" r:id="rId14"/>
    <p:sldId id="33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9E3F0A-A4DE-49AE-94EA-6CD62AEDD69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ED7498-B5E7-4572-BFBF-170653A6A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81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DDBD4B-4D9A-4D2B-A18C-D2B23F78895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0324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35510-4567-4055-B171-7CD165E9065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116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45F4-F06B-4FE8-8142-D075D353F91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92B6-46F9-4B57-BFB3-3AF358BD3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87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FCE5-6329-4DEF-BBDF-B455AFD20A7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8E69B-5420-42EC-BAF2-F4E95B754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82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599C-C75D-41DD-A2AE-CBFC478D0A3C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C75F9-4AB5-431B-A386-7D6500538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6C4B-7849-406F-9742-4CBF6FA0806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0C41A-84BB-4381-BEA1-EEE58BAF1D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CA48-6C5C-4779-A4BF-27D002D02BC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7193-C793-4883-81C6-A9E0238B0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50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2006-1C38-41BF-818A-F49AC7585B5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6C7D-88F3-4838-875A-B0B35724CD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9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9BC5-56DE-40EA-A5C5-DDECBDBB9B7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6CEC-E879-46E7-8315-D51AAC70A1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55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75FA-DC70-4AED-A654-B3DE3276009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AC381-3459-48E8-B965-2AFC4366A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5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9A29-4A8D-4E16-B1B3-F781A55E935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71D08-3DC5-48D8-95A8-1BBD01CFB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21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3C23-81E4-484A-A709-69CF3463DF8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50F6-9762-47C2-90DC-81F672204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D786-9AA7-465D-AD1C-D1558626B76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B6ACD-28E3-478A-9685-5D7C87B35E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95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22F935-9AD1-4816-A7C3-4007D8D0BF79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5B88318-1F23-49C6-97C7-72E78C8173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928813" y="1682750"/>
            <a:ext cx="6459537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</a:t>
            </a: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уголков,</a:t>
            </a: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образовательных учреждений «Лучший уголок БДД»</a:t>
            </a: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«Лучший уголок </a:t>
            </a: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возраста»</a:t>
            </a: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Присяжная М.В.  </a:t>
            </a:r>
          </a:p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«Цветные ладошки» </a:t>
            </a:r>
          </a:p>
          <a:p>
            <a:pPr eaLnBrk="1" hangingPunct="1"/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928813" y="714375"/>
            <a:ext cx="65722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B050"/>
                </a:solidFill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«Уярский детский сад «Планета детства»</a:t>
            </a:r>
            <a:endParaRPr lang="ru-RU" altLang="ru-RU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презентации Зеленова Ирина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ОНКУРС ПДД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ОНКУРС ПДД\DSCN3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:\КОНКУРС ПДД\DSCN3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КОНКУРС ПДД\DSCN3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АНДР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979613" y="1998663"/>
            <a:ext cx="61642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логику, закрепить умение различать дорожные знаки;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основные правила поведения на улице, дороге.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детей об элементах улиц и дорог;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сигналы светофора.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обобщать и расширять знания детей о правилах дорожного движения,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наблюдательность, внимание.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культуру поведения на дороге;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привычку соблюдать правила дорожного движения;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55875" y="522922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200" b="1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928813" y="714375"/>
            <a:ext cx="660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законопослушными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дорожного движения</a:t>
            </a:r>
            <a:endParaRPr lang="ru-RU" altLang="ru-RU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презентации Зеленова Ирина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НКУРС ПДД\DSCN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НКУРС ПДД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КУРС ПДД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0"/>
            <a:ext cx="944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НКУРС ПДД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НКУРС ПДД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ОНКУРС ПДД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ОНКУРС ПДД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66</Words>
  <Application>Microsoft Office PowerPoint</Application>
  <PresentationFormat>Экран (4:3)</PresentationFormat>
  <Paragraphs>17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Учетная запись Майкрософт</cp:lastModifiedBy>
  <cp:revision>31</cp:revision>
  <dcterms:created xsi:type="dcterms:W3CDTF">2011-07-13T07:39:05Z</dcterms:created>
  <dcterms:modified xsi:type="dcterms:W3CDTF">2021-03-15T05:06:52Z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00080066150000000000010290310207f7000400038000</vt:lpwstr>
  </property>
</Properties>
</file>