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82" r:id="rId7"/>
    <p:sldId id="283" r:id="rId8"/>
    <p:sldId id="284" r:id="rId9"/>
    <p:sldId id="280" r:id="rId10"/>
    <p:sldId id="279" r:id="rId11"/>
    <p:sldId id="285" r:id="rId12"/>
    <p:sldId id="286" r:id="rId13"/>
    <p:sldId id="287" r:id="rId14"/>
    <p:sldId id="288" r:id="rId15"/>
    <p:sldId id="289" r:id="rId16"/>
    <p:sldId id="29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7DA3"/>
    <a:srgbClr val="D7B1C8"/>
    <a:srgbClr val="FF9966"/>
    <a:srgbClr val="FFCC66"/>
    <a:srgbClr val="597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1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0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26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7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0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7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6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38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90982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media/image1.jpeg" Type="http://schemas.openxmlformats.org/officeDocument/2006/relationships/imag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22AD-1939-491A-8E78-BE61B33E360B}" type="datetimeFigureOut">
              <a:rPr lang="ru-RU" smtClean="0"/>
              <a:t>ср 03.03.21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F1894-1FFF-4F2B-B392-DD255A9CD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02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18457" y="169817"/>
            <a:ext cx="10755085" cy="36575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altLang="ru-RU" sz="3100" b="1" i="1" dirty="0">
                <a:solidFill>
                  <a:srgbClr val="00B050"/>
                </a:solidFill>
              </a:rPr>
              <a:t>МБДОУ </a:t>
            </a:r>
            <a:r>
              <a:rPr lang="ru-RU" altLang="ru-RU" sz="3100" b="1" i="1" dirty="0" smtClean="0">
                <a:solidFill>
                  <a:srgbClr val="00B050"/>
                </a:solidFill>
              </a:rPr>
              <a:t>« </a:t>
            </a:r>
            <a:r>
              <a:rPr lang="ru-RU" altLang="ru-RU" sz="3100" b="1" i="1" dirty="0" err="1" smtClean="0">
                <a:solidFill>
                  <a:srgbClr val="00B050"/>
                </a:solidFill>
              </a:rPr>
              <a:t>Уярский</a:t>
            </a:r>
            <a:r>
              <a:rPr lang="ru-RU" altLang="ru-RU" sz="3100" b="1" i="1" dirty="0" smtClean="0">
                <a:solidFill>
                  <a:srgbClr val="00B050"/>
                </a:solidFill>
              </a:rPr>
              <a:t> детский сад </a:t>
            </a:r>
            <a:r>
              <a:rPr lang="ru-RU" altLang="ru-RU" sz="3100" b="1" i="1" dirty="0">
                <a:solidFill>
                  <a:srgbClr val="00B050"/>
                </a:solidFill>
              </a:rPr>
              <a:t> </a:t>
            </a:r>
            <a:r>
              <a:rPr lang="ru-RU" altLang="ru-RU" sz="3100" b="1" i="1" dirty="0" smtClean="0">
                <a:solidFill>
                  <a:srgbClr val="00B050"/>
                </a:solidFill>
              </a:rPr>
              <a:t>«Планета детства»</a:t>
            </a:r>
            <a:br>
              <a:rPr lang="ru-RU" altLang="ru-RU" sz="3100" b="1" i="1" dirty="0" smtClean="0">
                <a:solidFill>
                  <a:srgbClr val="00B050"/>
                </a:solidFill>
              </a:rPr>
            </a:br>
            <a: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altLang="ru-RU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b="1" i="1" dirty="0" smtClean="0">
                <a:solidFill>
                  <a:srgbClr val="00B050"/>
                </a:solidFill>
              </a:rPr>
              <a:t>« </a:t>
            </a:r>
            <a:r>
              <a:rPr lang="ru-RU" altLang="ru-RU" b="1" i="1" dirty="0">
                <a:solidFill>
                  <a:srgbClr val="00B050"/>
                </a:solidFill>
              </a:rPr>
              <a:t>У</a:t>
            </a:r>
            <a:r>
              <a:rPr lang="ru-RU" altLang="ru-RU" b="1" i="1" dirty="0" smtClean="0">
                <a:solidFill>
                  <a:srgbClr val="00B050"/>
                </a:solidFill>
              </a:rPr>
              <a:t>голок по ПДД»</a:t>
            </a:r>
            <a:br>
              <a:rPr lang="ru-RU" altLang="ru-RU" b="1" i="1" dirty="0" smtClean="0">
                <a:solidFill>
                  <a:srgbClr val="00B050"/>
                </a:solidFill>
              </a:rPr>
            </a:br>
            <a:r>
              <a:rPr lang="ru-RU" altLang="ru-RU" b="1" i="1" dirty="0" smtClean="0">
                <a:solidFill>
                  <a:srgbClr val="00B050"/>
                </a:solidFill>
              </a:rPr>
              <a:t>группа « Гномики»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06605" y="3918857"/>
            <a:ext cx="3929517" cy="135853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Гареева Л.В.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Бабич Е. А.</a:t>
            </a:r>
            <a:r>
              <a:rPr lang="ru-RU" sz="2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2800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2800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4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3531" y="1214266"/>
            <a:ext cx="54518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prstClr val="white"/>
                </a:solidFill>
              </a:rPr>
              <a:t>Уголок дорожного движения содержит: </a:t>
            </a:r>
          </a:p>
          <a:p>
            <a:pPr algn="ctr">
              <a:defRPr/>
            </a:pPr>
            <a:r>
              <a:rPr lang="ru-RU" i="1" dirty="0">
                <a:solidFill>
                  <a:prstClr val="white"/>
                </a:solidFill>
              </a:rPr>
              <a:t>– настольный макет перекрёстка, с помощью которого ребята </a:t>
            </a:r>
            <a:r>
              <a:rPr lang="ru-RU" i="1" dirty="0" err="1" smtClean="0">
                <a:solidFill>
                  <a:prstClr val="white"/>
                </a:solidFill>
              </a:rPr>
              <a:t>отрабат</a:t>
            </a:r>
            <a:r>
              <a:rPr lang="ru-RU" i="1" dirty="0" err="1">
                <a:solidFill>
                  <a:prstClr val="white"/>
                </a:solidFill>
              </a:rPr>
              <a:t>Уголок</a:t>
            </a:r>
            <a:r>
              <a:rPr lang="ru-RU" i="1" dirty="0">
                <a:solidFill>
                  <a:prstClr val="white"/>
                </a:solidFill>
              </a:rPr>
              <a:t> дорожного движения содержит: </a:t>
            </a:r>
          </a:p>
          <a:p>
            <a:pPr algn="ctr">
              <a:defRPr/>
            </a:pPr>
            <a:r>
              <a:rPr lang="ru-RU" i="1" dirty="0">
                <a:solidFill>
                  <a:prstClr val="white"/>
                </a:solidFill>
              </a:rPr>
              <a:t>– настольный макет перекрёстка, с помощью которого ребята отрабатывают навыки безопасного перехода проезжей </a:t>
            </a:r>
            <a:r>
              <a:rPr lang="ru-RU" i="1" dirty="0" err="1" smtClean="0">
                <a:solidFill>
                  <a:prstClr val="white"/>
                </a:solidFill>
              </a:rPr>
              <a:t>ч</a:t>
            </a:r>
            <a:r>
              <a:rPr lang="ru-RU" i="1" dirty="0" err="1">
                <a:solidFill>
                  <a:prstClr val="white"/>
                </a:solidFill>
              </a:rPr>
              <a:t>Уголок</a:t>
            </a:r>
            <a:r>
              <a:rPr lang="ru-RU" i="1" dirty="0">
                <a:solidFill>
                  <a:prstClr val="white"/>
                </a:solidFill>
              </a:rPr>
              <a:t> дорожного движения содержит: </a:t>
            </a:r>
          </a:p>
          <a:p>
            <a:pPr algn="ctr">
              <a:defRPr/>
            </a:pPr>
            <a:r>
              <a:rPr lang="ru-RU" i="1" dirty="0">
                <a:solidFill>
                  <a:prstClr val="white"/>
                </a:solidFill>
              </a:rPr>
              <a:t>– настольный макет перекрёстка, с помощью которого ребята отрабатывают навыки безопасного перехода проезжей части на </a:t>
            </a:r>
            <a:r>
              <a:rPr lang="ru-RU" i="1" dirty="0" smtClean="0">
                <a:solidFill>
                  <a:prstClr val="white"/>
                </a:solidFill>
              </a:rPr>
              <a:t>предметами</a:t>
            </a:r>
            <a:r>
              <a:rPr lang="ru-RU" i="1" dirty="0">
                <a:solidFill>
                  <a:prstClr val="white"/>
                </a:solidFill>
              </a:rPr>
              <a:t>, что позволяет детям самим моделировать улицу, имеются мелкие знаки на подставках, для работы с макетом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5181600" cy="4819459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65125"/>
            <a:ext cx="5181600" cy="4819459"/>
          </a:xfrm>
        </p:spPr>
      </p:pic>
    </p:spTree>
    <p:extLst>
      <p:ext uri="{BB962C8B-B14F-4D97-AF65-F5344CB8AC3E}">
        <p14:creationId xmlns:p14="http://schemas.microsoft.com/office/powerpoint/2010/main" val="42168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6264"/>
            <a:ext cx="10515600" cy="161314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i="1" dirty="0"/>
              <a:t>В группе имеются информационные </a:t>
            </a:r>
            <a:r>
              <a:rPr lang="ru-RU" sz="2400" b="1" i="1" dirty="0" smtClean="0"/>
              <a:t>папки-передвижки </a:t>
            </a:r>
            <a:r>
              <a:rPr lang="ru-RU" sz="2400" b="1" i="1" dirty="0"/>
              <a:t>для родителей, где </a:t>
            </a:r>
            <a:r>
              <a:rPr lang="ru-RU" sz="2400" b="1" i="1" dirty="0" smtClean="0"/>
              <a:t>размещены</a:t>
            </a:r>
            <a:r>
              <a:rPr lang="ru-RU" sz="2400" b="1" i="1" dirty="0"/>
              <a:t>:</a:t>
            </a:r>
            <a:br>
              <a:rPr lang="ru-RU" sz="2400" b="1" i="1" dirty="0"/>
            </a:br>
            <a:r>
              <a:rPr lang="ru-RU" sz="2400" b="1" i="1" dirty="0"/>
              <a:t>- рекомендации и советы родителям по вопросам обучения детей безопасному поведению на </a:t>
            </a:r>
            <a:r>
              <a:rPr lang="ru-RU" sz="2400" b="1" i="1" dirty="0" smtClean="0"/>
              <a:t>дороге.</a:t>
            </a: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15" y="1513936"/>
            <a:ext cx="5181600" cy="411048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13936"/>
            <a:ext cx="5181600" cy="4024222"/>
          </a:xfrm>
        </p:spPr>
      </p:pic>
    </p:spTree>
    <p:extLst>
      <p:ext uri="{BB962C8B-B14F-4D97-AF65-F5344CB8AC3E}">
        <p14:creationId xmlns:p14="http://schemas.microsoft.com/office/powerpoint/2010/main" val="13986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88698" y="24435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Информация для родителей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1239029"/>
            <a:ext cx="7746521" cy="4152480"/>
          </a:xfrm>
        </p:spPr>
      </p:pic>
    </p:spTree>
    <p:extLst>
      <p:ext uri="{BB962C8B-B14F-4D97-AF65-F5344CB8AC3E}">
        <p14:creationId xmlns:p14="http://schemas.microsoft.com/office/powerpoint/2010/main" val="23346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9607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Конкурсы по </a:t>
            </a:r>
            <a:r>
              <a:rPr lang="ru-RU" b="1" dirty="0" smtClean="0"/>
              <a:t>ПДД.</a:t>
            </a:r>
            <a:endParaRPr lang="ru-RU" b="1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181600" cy="3847470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688"/>
            <a:ext cx="5181600" cy="3847470"/>
          </a:xfrm>
        </p:spPr>
      </p:pic>
    </p:spTree>
    <p:extLst>
      <p:ext uri="{BB962C8B-B14F-4D97-AF65-F5344CB8AC3E}">
        <p14:creationId xmlns:p14="http://schemas.microsoft.com/office/powerpoint/2010/main" val="903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Поделки по ПДД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48" y="1319842"/>
            <a:ext cx="3646020" cy="435633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181" y="1319842"/>
            <a:ext cx="3444736" cy="4796736"/>
          </a:xfrm>
        </p:spPr>
      </p:pic>
    </p:spTree>
    <p:extLst>
      <p:ext uri="{BB962C8B-B14F-4D97-AF65-F5344CB8AC3E}">
        <p14:creationId xmlns:p14="http://schemas.microsoft.com/office/powerpoint/2010/main" val="6801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5334000" cy="506089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65126"/>
            <a:ext cx="5181600" cy="5060890"/>
          </a:xfrm>
        </p:spPr>
      </p:pic>
    </p:spTree>
    <p:extLst>
      <p:ext uri="{BB962C8B-B14F-4D97-AF65-F5344CB8AC3E}">
        <p14:creationId xmlns:p14="http://schemas.microsoft.com/office/powerpoint/2010/main" val="144459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41717" y="69011"/>
            <a:ext cx="10515600" cy="767751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386" y="698740"/>
            <a:ext cx="7177176" cy="4684143"/>
          </a:xfrm>
        </p:spPr>
      </p:pic>
    </p:spTree>
    <p:extLst>
      <p:ext uri="{BB962C8B-B14F-4D97-AF65-F5344CB8AC3E}">
        <p14:creationId xmlns:p14="http://schemas.microsoft.com/office/powerpoint/2010/main" val="2822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972457" y="540657"/>
            <a:ext cx="10261600" cy="452596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Приглашаем в наш уголок 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по правилам дорожного движения!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endParaRPr lang="ru-RU" alt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u="sng" dirty="0" smtClean="0"/>
              <a:t>Цель</a:t>
            </a:r>
            <a:r>
              <a:rPr lang="ru-RU" sz="7200" b="1" dirty="0" smtClean="0"/>
              <a:t>: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 </a:t>
            </a:r>
            <a:r>
              <a:rPr lang="ru-RU" sz="4000" b="1" dirty="0"/>
              <a:t>Сохранение жизни и здоровья детей, профилактика детского дорожно-транспортного травматизма. Научить соблюдать элементарные правила дорожного движения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0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4929" y="628043"/>
            <a:ext cx="5097833" cy="4572000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8146" y="487364"/>
            <a:ext cx="5097831" cy="4853354"/>
          </a:xfrm>
        </p:spPr>
      </p:pic>
    </p:spTree>
    <p:extLst>
      <p:ext uri="{BB962C8B-B14F-4D97-AF65-F5344CB8AC3E}">
        <p14:creationId xmlns:p14="http://schemas.microsoft.com/office/powerpoint/2010/main" val="29576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94891"/>
            <a:ext cx="10515600" cy="116456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этой задачи в нашей группе создан уголок по обучению детей правилам дорожного движения.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19843"/>
            <a:ext cx="5181600" cy="433849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319843"/>
            <a:ext cx="5181600" cy="4338496"/>
          </a:xfrm>
        </p:spPr>
      </p:pic>
    </p:spTree>
    <p:extLst>
      <p:ext uri="{BB962C8B-B14F-4D97-AF65-F5344CB8AC3E}">
        <p14:creationId xmlns:p14="http://schemas.microsoft.com/office/powerpoint/2010/main" val="27745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3932237" cy="512409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Уголок дорожного движения содержит : настольный макет перекрестка, с помощью которого дети отрабатывают навыки безопасного перехода проезжей части. Этот макет со съемными предметами</a:t>
            </a:r>
            <a:r>
              <a:rPr lang="ru-RU" sz="2400" dirty="0" smtClean="0"/>
              <a:t>,  знаками, светофором, что </a:t>
            </a:r>
            <a:r>
              <a:rPr lang="ru-RU" sz="2400" dirty="0"/>
              <a:t>позволяет детям самим  моделировать улицу. Макет переносной, что позволяет детям играть в любой части группы.</a:t>
            </a:r>
          </a:p>
        </p:txBody>
      </p:sp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4772025" y="267419"/>
            <a:ext cx="6172200" cy="4934309"/>
          </a:xfrm>
        </p:spPr>
      </p:pic>
    </p:spTree>
    <p:extLst>
      <p:ext uri="{BB962C8B-B14F-4D97-AF65-F5344CB8AC3E}">
        <p14:creationId xmlns:p14="http://schemas.microsoft.com/office/powerpoint/2010/main" val="33928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Наглядно-информационные </a:t>
            </a:r>
            <a:r>
              <a:rPr lang="ru-RU" dirty="0" smtClean="0"/>
              <a:t>знаки.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3358"/>
            <a:ext cx="5181600" cy="408029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23358"/>
            <a:ext cx="5033513" cy="4125584"/>
          </a:xfrm>
        </p:spPr>
      </p:pic>
    </p:spTree>
    <p:extLst>
      <p:ext uri="{BB962C8B-B14F-4D97-AF65-F5344CB8AC3E}">
        <p14:creationId xmlns:p14="http://schemas.microsoft.com/office/powerpoint/2010/main" val="29862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969"/>
          </a:xfrm>
        </p:spPr>
        <p:txBody>
          <a:bodyPr/>
          <a:lstStyle/>
          <a:p>
            <a:pPr algn="ctr"/>
            <a:r>
              <a:rPr lang="ru-RU" b="1" dirty="0" smtClean="0"/>
              <a:t> В уголке есть </a:t>
            </a:r>
            <a:r>
              <a:rPr lang="ru-RU" b="1" dirty="0" err="1" smtClean="0"/>
              <a:t>фликеры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37092"/>
            <a:ext cx="5181600" cy="38862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37092"/>
            <a:ext cx="4653951" cy="3886200"/>
          </a:xfrm>
        </p:spPr>
      </p:pic>
    </p:spTree>
    <p:extLst>
      <p:ext uri="{BB962C8B-B14F-4D97-AF65-F5344CB8AC3E}">
        <p14:creationId xmlns:p14="http://schemas.microsoft.com/office/powerpoint/2010/main" val="163670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/>
          <a:lstStyle/>
          <a:p>
            <a:r>
              <a:rPr lang="ru-RU" dirty="0" smtClean="0"/>
              <a:t>Пресс-конференция  «Что такое </a:t>
            </a:r>
            <a:r>
              <a:rPr lang="ru-RU" dirty="0" err="1" smtClean="0"/>
              <a:t>фликер</a:t>
            </a:r>
            <a:r>
              <a:rPr lang="ru-RU" dirty="0" smtClean="0"/>
              <a:t>?»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181600" cy="3767931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688"/>
            <a:ext cx="4826479" cy="3767931"/>
          </a:xfrm>
        </p:spPr>
      </p:pic>
    </p:spTree>
    <p:extLst>
      <p:ext uri="{BB962C8B-B14F-4D97-AF65-F5344CB8AC3E}">
        <p14:creationId xmlns:p14="http://schemas.microsoft.com/office/powerpoint/2010/main" val="4711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214</Words>
  <Application>Microsoft Office PowerPoint</Application>
  <PresentationFormat>Широкоэкранный</PresentationFormat>
  <Paragraphs>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Тема Office</vt:lpstr>
      <vt:lpstr>МБДОУ « Уярский детский сад  «Планета детства»  « Уголок по ПДД» группа « Гномики»</vt:lpstr>
      <vt:lpstr>Презентация PowerPoint</vt:lpstr>
      <vt:lpstr>Цель:</vt:lpstr>
      <vt:lpstr>Презентация PowerPoint</vt:lpstr>
      <vt:lpstr>Для реализации этой задачи в нашей группе создан уголок по обучению детей правилам дорожного движения. </vt:lpstr>
      <vt:lpstr>       </vt:lpstr>
      <vt:lpstr> Наглядно-информационные знаки.</vt:lpstr>
      <vt:lpstr> В уголке есть фликеры.</vt:lpstr>
      <vt:lpstr>Пресс-конференция  «Что такое фликер?»</vt:lpstr>
      <vt:lpstr>Презентация PowerPoint</vt:lpstr>
      <vt:lpstr>В группе имеются информационные папки-передвижки для родителей, где размещены: - рекомендации и советы родителям по вопросам обучения детей безопасному поведению на дороге. </vt:lpstr>
      <vt:lpstr> Информация для родителей</vt:lpstr>
      <vt:lpstr> Конкурсы по ПДД.</vt:lpstr>
      <vt:lpstr>Поделки по ПДД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Презентация: «Уголок по правилам дорожного движения в средней группе  «Капельки»</dc:title>
  <dc:creator>Элемент</dc:creator>
  <cp:lastModifiedBy>Master</cp:lastModifiedBy>
  <cp:revision>28</cp:revision>
  <dcterms:created xsi:type="dcterms:W3CDTF">2020-11-24T05:44:53Z</dcterms:created>
  <dcterms:modified xsi:type="dcterms:W3CDTF">2021-03-03T15:11:21Z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689777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