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B4091-BD15-4973-92E1-6925F83DE1B7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46C09-75F1-4275-BE71-ED887EB8A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1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E0F1F-0143-41A8-883A-E5588BB3AC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9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806-C712-4B28-81E5-DABB9EEC33AB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F76B-3E42-419B-9C62-957654E73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9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806-C712-4B28-81E5-DABB9EEC33AB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F76B-3E42-419B-9C62-957654E73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8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806-C712-4B28-81E5-DABB9EEC33AB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F76B-3E42-419B-9C62-957654E73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3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806-C712-4B28-81E5-DABB9EEC33AB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F76B-3E42-419B-9C62-957654E73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37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806-C712-4B28-81E5-DABB9EEC33AB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F76B-3E42-419B-9C62-957654E73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46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806-C712-4B28-81E5-DABB9EEC33AB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F76B-3E42-419B-9C62-957654E73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01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806-C712-4B28-81E5-DABB9EEC33AB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F76B-3E42-419B-9C62-957654E73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61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806-C712-4B28-81E5-DABB9EEC33AB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F76B-3E42-419B-9C62-957654E73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7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806-C712-4B28-81E5-DABB9EEC33AB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F76B-3E42-419B-9C62-957654E73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7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806-C712-4B28-81E5-DABB9EEC33AB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F76B-3E42-419B-9C62-957654E73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50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806-C712-4B28-81E5-DABB9EEC33AB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F76B-3E42-419B-9C62-957654E73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9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87806-C712-4B28-81E5-DABB9EEC33AB}" type="datetimeFigureOut">
              <a:rPr lang="ru-RU" smtClean="0"/>
              <a:t>ср 10.11.21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F76B-3E42-419B-9C62-957654E73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70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71060" y="365125"/>
            <a:ext cx="898274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Домашние животные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7"/>
          <a:stretch/>
        </p:blipFill>
        <p:spPr>
          <a:xfrm>
            <a:off x="2488019" y="2599676"/>
            <a:ext cx="6113720" cy="36482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51" y="1382264"/>
            <a:ext cx="1614376" cy="17968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431" y="3942039"/>
            <a:ext cx="2798839" cy="1978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2" y="1576786"/>
            <a:ext cx="2438405" cy="236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Козленок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38" y="748507"/>
            <a:ext cx="2303462" cy="2303462"/>
          </a:xfrm>
        </p:spPr>
      </p:pic>
      <p:sp>
        <p:nvSpPr>
          <p:cNvPr id="5" name="У козы"/>
          <p:cNvSpPr>
            <a:spLocks noGrp="1" noRot="1" noChangeArrowheads="1"/>
          </p:cNvSpPr>
          <p:nvPr>
            <p:ph type="title"/>
          </p:nvPr>
        </p:nvSpPr>
        <p:spPr>
          <a:xfrm>
            <a:off x="6707188" y="1"/>
            <a:ext cx="3960812" cy="8810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latin typeface="Georgia" pitchFamily="18" charset="0"/>
              </a:rPr>
              <a:t>У </a:t>
            </a:r>
            <a:r>
              <a:rPr lang="ru-RU" dirty="0" smtClean="0">
                <a:latin typeface="Georgia" pitchFamily="18" charset="0"/>
              </a:rPr>
              <a:t>козы…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100" name="Коз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7801" y="1022529"/>
            <a:ext cx="3960813" cy="518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Козля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826" y="3927128"/>
            <a:ext cx="3732213" cy="209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Козлята"/>
          <p:cNvSpPr>
            <a:spLocks noChangeArrowheads="1"/>
          </p:cNvSpPr>
          <p:nvPr/>
        </p:nvSpPr>
        <p:spPr bwMode="auto">
          <a:xfrm>
            <a:off x="4008439" y="6149976"/>
            <a:ext cx="23679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козлята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0" name="козленок"/>
          <p:cNvSpPr>
            <a:spLocks noChangeArrowheads="1"/>
          </p:cNvSpPr>
          <p:nvPr/>
        </p:nvSpPr>
        <p:spPr bwMode="auto">
          <a:xfrm>
            <a:off x="1703389" y="188914"/>
            <a:ext cx="28456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Козленок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2089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 коровы"/>
          <p:cNvSpPr>
            <a:spLocks noGrp="1" noRot="1" noChangeArrowheads="1"/>
          </p:cNvSpPr>
          <p:nvPr>
            <p:ph type="title"/>
          </p:nvPr>
        </p:nvSpPr>
        <p:spPr>
          <a:xfrm>
            <a:off x="1703388" y="260351"/>
            <a:ext cx="3960812" cy="8810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latin typeface="Georgia" pitchFamily="18" charset="0"/>
              </a:rPr>
              <a:t>У </a:t>
            </a:r>
            <a:r>
              <a:rPr lang="ru-RU" dirty="0" smtClean="0">
                <a:latin typeface="Georgia" pitchFamily="18" charset="0"/>
              </a:rPr>
              <a:t>коровы…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123" name="Теленок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30" y="2636838"/>
            <a:ext cx="2598917" cy="2520950"/>
          </a:xfrm>
        </p:spPr>
      </p:pic>
      <p:pic>
        <p:nvPicPr>
          <p:cNvPr id="5124" name="Коров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1453" y="1"/>
            <a:ext cx="4239331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ленок"/>
          <p:cNvSpPr/>
          <p:nvPr/>
        </p:nvSpPr>
        <p:spPr>
          <a:xfrm>
            <a:off x="1847850" y="5157788"/>
            <a:ext cx="27061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Теленок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126" name="Телят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3515" y="4365626"/>
            <a:ext cx="316414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телята"/>
          <p:cNvSpPr/>
          <p:nvPr/>
        </p:nvSpPr>
        <p:spPr>
          <a:xfrm>
            <a:off x="8399463" y="5876925"/>
            <a:ext cx="23606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телята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98534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У овцы"/>
          <p:cNvSpPr>
            <a:spLocks noGrp="1" noRot="1" noChangeArrowheads="1"/>
          </p:cNvSpPr>
          <p:nvPr>
            <p:ph type="title"/>
          </p:nvPr>
        </p:nvSpPr>
        <p:spPr>
          <a:xfrm>
            <a:off x="6456364" y="333376"/>
            <a:ext cx="3686175" cy="9826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>
                <a:latin typeface="Georgia" pitchFamily="18" charset="0"/>
              </a:rPr>
              <a:t>У </a:t>
            </a:r>
            <a:r>
              <a:rPr lang="ru-RU" sz="4000" dirty="0" smtClean="0">
                <a:latin typeface="Georgia" pitchFamily="18" charset="0"/>
              </a:rPr>
              <a:t>овцы</a:t>
            </a:r>
            <a:r>
              <a:rPr lang="ru-RU" sz="4000" dirty="0">
                <a:latin typeface="Georgia" pitchFamily="18" charset="0"/>
              </a:rPr>
              <a:t>…</a:t>
            </a:r>
            <a:endParaRPr lang="ru-RU" dirty="0"/>
          </a:p>
        </p:txBody>
      </p:sp>
      <p:sp>
        <p:nvSpPr>
          <p:cNvPr id="30730" name="ягнята"/>
          <p:cNvSpPr>
            <a:spLocks noChangeArrowheads="1"/>
          </p:cNvSpPr>
          <p:nvPr/>
        </p:nvSpPr>
        <p:spPr bwMode="auto">
          <a:xfrm>
            <a:off x="7896225" y="4797426"/>
            <a:ext cx="20473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ягнята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8196" name="Овца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260350"/>
            <a:ext cx="3602038" cy="3602038"/>
          </a:xfrm>
        </p:spPr>
      </p:pic>
      <p:pic>
        <p:nvPicPr>
          <p:cNvPr id="11" name="Ягнята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05" b="65538"/>
          <a:stretch/>
        </p:blipFill>
        <p:spPr bwMode="auto">
          <a:xfrm>
            <a:off x="7690044" y="1807535"/>
            <a:ext cx="3794519" cy="254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ягненок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88" y="4054576"/>
            <a:ext cx="2563260" cy="2563260"/>
          </a:xfrm>
        </p:spPr>
      </p:pic>
      <p:sp>
        <p:nvSpPr>
          <p:cNvPr id="12" name="ягненок"/>
          <p:cNvSpPr>
            <a:spLocks noChangeArrowheads="1"/>
          </p:cNvSpPr>
          <p:nvPr/>
        </p:nvSpPr>
        <p:spPr bwMode="auto">
          <a:xfrm>
            <a:off x="4511676" y="5805489"/>
            <a:ext cx="24432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ягненок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91902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щенки"/>
          <p:cNvSpPr/>
          <p:nvPr/>
        </p:nvSpPr>
        <p:spPr>
          <a:xfrm>
            <a:off x="6743701" y="5732464"/>
            <a:ext cx="22317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щенки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171" name="Собака9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50" y="1555861"/>
            <a:ext cx="4588186" cy="4679950"/>
          </a:xfrm>
          <a:scene3d>
            <a:camera prst="orthographicFront">
              <a:rot lat="26114" lon="298864" rev="21301135"/>
            </a:camera>
            <a:lightRig rig="threePt" dir="t"/>
          </a:scene3d>
        </p:spPr>
      </p:pic>
      <p:pic>
        <p:nvPicPr>
          <p:cNvPr id="11" name="Щенок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4291" y="1330216"/>
            <a:ext cx="2305050" cy="256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щенок"/>
          <p:cNvSpPr/>
          <p:nvPr/>
        </p:nvSpPr>
        <p:spPr>
          <a:xfrm>
            <a:off x="8261498" y="404019"/>
            <a:ext cx="2434854" cy="769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щенок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6872" name="У собака"/>
          <p:cNvSpPr>
            <a:spLocks noGrp="1" noRot="1" noChangeArrowheads="1"/>
          </p:cNvSpPr>
          <p:nvPr>
            <p:ph type="title"/>
          </p:nvPr>
        </p:nvSpPr>
        <p:spPr>
          <a:xfrm>
            <a:off x="457200" y="333376"/>
            <a:ext cx="3551274" cy="9112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latin typeface="Georgia" pitchFamily="18" charset="0"/>
              </a:rPr>
              <a:t>У </a:t>
            </a:r>
            <a:r>
              <a:rPr lang="ru-RU" dirty="0" smtClean="0">
                <a:latin typeface="Georgia" pitchFamily="18" charset="0"/>
              </a:rPr>
              <a:t>собаки…</a:t>
            </a:r>
            <a:endParaRPr lang="ru-RU" dirty="0"/>
          </a:p>
        </p:txBody>
      </p:sp>
      <p:pic>
        <p:nvPicPr>
          <p:cNvPr id="9" name="Щенки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t="13954" r="50390" b="4529"/>
          <a:stretch/>
        </p:blipFill>
        <p:spPr>
          <a:xfrm>
            <a:off x="6241310" y="2990116"/>
            <a:ext cx="2442981" cy="2742348"/>
          </a:xfrm>
        </p:spPr>
      </p:pic>
    </p:spTree>
    <p:extLst>
      <p:ext uri="{BB962C8B-B14F-4D97-AF65-F5344CB8AC3E}">
        <p14:creationId xmlns:p14="http://schemas.microsoft.com/office/powerpoint/2010/main" val="48312210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 свиньи"/>
          <p:cNvSpPr>
            <a:spLocks noGrp="1" noRot="1" noChangeArrowheads="1"/>
          </p:cNvSpPr>
          <p:nvPr>
            <p:ph type="title"/>
          </p:nvPr>
        </p:nvSpPr>
        <p:spPr>
          <a:xfrm>
            <a:off x="1847850" y="188913"/>
            <a:ext cx="3060700" cy="8810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latin typeface="Georgia" pitchFamily="18" charset="0"/>
              </a:rPr>
              <a:t>У </a:t>
            </a:r>
            <a:r>
              <a:rPr lang="ru-RU" dirty="0" smtClean="0">
                <a:latin typeface="Georgia" pitchFamily="18" charset="0"/>
              </a:rPr>
              <a:t>свиньи…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147" name="Свинь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066" y="1397142"/>
            <a:ext cx="3758194" cy="275258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11" name="поросята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3" y="4249883"/>
            <a:ext cx="3803650" cy="2247611"/>
          </a:xfrm>
        </p:spPr>
      </p:pic>
      <p:pic>
        <p:nvPicPr>
          <p:cNvPr id="10" name="поросенок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" b="4925"/>
          <a:stretch/>
        </p:blipFill>
        <p:spPr bwMode="auto">
          <a:xfrm>
            <a:off x="7150416" y="561414"/>
            <a:ext cx="3140039" cy="222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росята"/>
          <p:cNvSpPr>
            <a:spLocks noChangeArrowheads="1"/>
          </p:cNvSpPr>
          <p:nvPr/>
        </p:nvSpPr>
        <p:spPr bwMode="auto">
          <a:xfrm>
            <a:off x="3719514" y="5732464"/>
            <a:ext cx="27190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поросята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3" name="поросенок"/>
          <p:cNvSpPr>
            <a:spLocks noChangeArrowheads="1"/>
          </p:cNvSpPr>
          <p:nvPr/>
        </p:nvSpPr>
        <p:spPr bwMode="auto">
          <a:xfrm>
            <a:off x="7175500" y="2852739"/>
            <a:ext cx="31149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поросенок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1737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89767" y="914400"/>
            <a:ext cx="5209954" cy="2296633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Молодец</a:t>
            </a:r>
            <a:r>
              <a:rPr lang="ru-RU" sz="8000" b="1" dirty="0" smtClean="0">
                <a:solidFill>
                  <a:srgbClr val="C00000"/>
                </a:solidFill>
              </a:rPr>
              <a:t>!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1" b="19284"/>
          <a:stretch/>
        </p:blipFill>
        <p:spPr>
          <a:xfrm>
            <a:off x="2199876" y="2836914"/>
            <a:ext cx="7157838" cy="377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30</Words>
  <Application>Microsoft Office PowerPoint</Application>
  <PresentationFormat>Широкоэкранный</PresentationFormat>
  <Paragraphs>18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Тема Office</vt:lpstr>
      <vt:lpstr>Домашние животные</vt:lpstr>
      <vt:lpstr>У козы…</vt:lpstr>
      <vt:lpstr>У коровы…</vt:lpstr>
      <vt:lpstr>У овцы…</vt:lpstr>
      <vt:lpstr>У собаки…</vt:lpstr>
      <vt:lpstr>У свиньи…</vt:lpstr>
      <vt:lpstr>Молодец!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козы…</dc:title>
  <dc:creator>Master</dc:creator>
  <cp:lastModifiedBy>Master</cp:lastModifiedBy>
  <cp:revision>10</cp:revision>
  <dcterms:created xsi:type="dcterms:W3CDTF">2021-11-06T03:45:23Z</dcterms:created>
  <dcterms:modified xsi:type="dcterms:W3CDTF">2021-11-10T12:14:43Z</dcterms:modified>
</cp:coreProperties>
</file>