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428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1857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824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191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84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46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1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098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84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203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904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D1BF4-8E03-45E7-AEF8-925057F3AD60}" type="datetimeFigureOut">
              <a:rPr lang="ru-RU" smtClean="0"/>
              <a:t>16.11.2021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993B9-1453-446B-9B90-2C170CE045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703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4414" y="248632"/>
            <a:ext cx="10212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i="1" dirty="0" smtClean="0">
                <a:solidFill>
                  <a:srgbClr val="7030A0"/>
                </a:solidFill>
              </a:rPr>
              <a:t>ДОМАШНИЕ ЖИВОТНЫЕ</a:t>
            </a:r>
            <a:endParaRPr lang="ru-RU" sz="7200" b="1" i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https://catherineasquithgallery.com/uploads/posts/2021-03/1614565703_92-p-kartinka-devochki-na-belom-fone-1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4713" y="1182933"/>
            <a:ext cx="4620266" cy="390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855" y="2477449"/>
            <a:ext cx="4380551" cy="4380551"/>
          </a:xfrm>
          <a:prstGeom prst="rect">
            <a:avLst/>
          </a:prstGeom>
        </p:spPr>
      </p:pic>
      <p:pic>
        <p:nvPicPr>
          <p:cNvPr id="3080" name="Picture 8" descr="https://uprostim.com/wp-content/uploads/2021/03/image002-4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3" r="25365"/>
          <a:stretch/>
        </p:blipFill>
        <p:spPr bwMode="auto">
          <a:xfrm rot="698939">
            <a:off x="4150744" y="1934817"/>
            <a:ext cx="3513216" cy="394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238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25218" y="861391"/>
            <a:ext cx="93560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«</a:t>
            </a:r>
            <a:r>
              <a:rPr lang="ru-RU" sz="2000" dirty="0"/>
              <a:t>Домашние животные»</a:t>
            </a:r>
          </a:p>
          <a:p>
            <a:r>
              <a:rPr lang="ru-RU" sz="2000" dirty="0"/>
              <a:t>- Возраст: средняя группа</a:t>
            </a:r>
          </a:p>
          <a:p>
            <a:r>
              <a:rPr lang="ru-RU" sz="2000" dirty="0"/>
              <a:t>-  </a:t>
            </a:r>
            <a:r>
              <a:rPr lang="ru-RU" sz="2000" dirty="0" smtClean="0"/>
              <a:t>Цель: </a:t>
            </a:r>
            <a:r>
              <a:rPr lang="ru-RU" sz="2000" dirty="0"/>
              <a:t>Закреплять и расширять представления детей о домашних животных: внешний вид, особенности питания, </a:t>
            </a:r>
            <a:r>
              <a:rPr lang="ru-RU" sz="2000" dirty="0" smtClean="0"/>
              <a:t>жилища</a:t>
            </a:r>
          </a:p>
          <a:p>
            <a:r>
              <a:rPr lang="ru-RU" sz="2000" dirty="0" smtClean="0"/>
              <a:t>–  Задачи:</a:t>
            </a:r>
          </a:p>
          <a:p>
            <a:r>
              <a:rPr lang="ru-RU" sz="2000" dirty="0" smtClean="0"/>
              <a:t>1)Развивать </a:t>
            </a:r>
            <a:r>
              <a:rPr lang="ru-RU" sz="2000" dirty="0"/>
              <a:t>монологическую, связную речь; умение рассказывать последовательно: отвечать на вопросы развернутым предложением. (Речевое развитие)</a:t>
            </a:r>
          </a:p>
          <a:p>
            <a:r>
              <a:rPr lang="ru-RU" sz="2000" dirty="0" smtClean="0"/>
              <a:t>2)Формировать </a:t>
            </a:r>
            <a:r>
              <a:rPr lang="ru-RU" sz="2000" dirty="0"/>
              <a:t>и активизировать словарь домашние животные: корова, лошадь, овца, </a:t>
            </a:r>
            <a:r>
              <a:rPr lang="ru-RU" sz="2000" dirty="0" smtClean="0"/>
              <a:t>свинья, </a:t>
            </a:r>
            <a:r>
              <a:rPr lang="ru-RU" sz="2000" dirty="0"/>
              <a:t>собака, </a:t>
            </a:r>
            <a:r>
              <a:rPr lang="ru-RU" sz="2000" dirty="0" smtClean="0"/>
              <a:t>кошка</a:t>
            </a:r>
            <a:r>
              <a:rPr lang="ru-RU" sz="2000" dirty="0"/>
              <a:t>,…( Речевое развитие, Социально-коммуникативное</a:t>
            </a:r>
            <a:r>
              <a:rPr lang="ru-RU" sz="2000" dirty="0" smtClean="0"/>
              <a:t>)</a:t>
            </a:r>
            <a:endParaRPr lang="ru-RU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6029740" y="5208104"/>
            <a:ext cx="47310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Лепа</a:t>
            </a:r>
            <a:r>
              <a:rPr lang="ru-RU" dirty="0" smtClean="0"/>
              <a:t> Людмила Робертовна. </a:t>
            </a:r>
          </a:p>
          <a:p>
            <a:r>
              <a:rPr lang="ru-RU" dirty="0" smtClean="0"/>
              <a:t>Воспитатель</a:t>
            </a:r>
            <a:r>
              <a:rPr lang="ru-RU" dirty="0"/>
              <a:t>. МБДОУ </a:t>
            </a:r>
            <a:r>
              <a:rPr lang="ru-RU" dirty="0" smtClean="0"/>
              <a:t>«</a:t>
            </a:r>
            <a:r>
              <a:rPr lang="ru-RU" dirty="0" err="1" smtClean="0"/>
              <a:t>Уярский</a:t>
            </a:r>
            <a:r>
              <a:rPr lang="ru-RU" dirty="0" smtClean="0"/>
              <a:t> Детский сад «Планета </a:t>
            </a:r>
            <a:r>
              <a:rPr lang="ru-RU" dirty="0"/>
              <a:t>детства» </a:t>
            </a:r>
          </a:p>
        </p:txBody>
      </p:sp>
    </p:spTree>
    <p:extLst>
      <p:ext uri="{BB962C8B-B14F-4D97-AF65-F5344CB8AC3E}">
        <p14:creationId xmlns:p14="http://schemas.microsoft.com/office/powerpoint/2010/main" val="429004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00218" y="637975"/>
            <a:ext cx="2590800" cy="220980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Ночью он совсем не спит, Дом от мышек сторожит,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Молоко из миски пьёт,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Ну конечно это -...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01935" y="737193"/>
            <a:ext cx="2667000" cy="21780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Пятачком в земле копаюсь,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 В грязной луже искупаюсь.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567614" y="737193"/>
            <a:ext cx="3000375" cy="217805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Каждый вечер, так легко, Она даёт нам молоко.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Говорит она два слова, Как зовут её ?...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200218" y="3946995"/>
            <a:ext cx="2743200" cy="22367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</a:rPr>
              <a:t>Блеет жалобно: «Б-е-е, б-е-е!»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Травку </a:t>
            </a:r>
            <a:r>
              <a:rPr lang="ru-RU" sz="1600" dirty="0" err="1">
                <a:solidFill>
                  <a:schemeClr val="tx1"/>
                </a:solidFill>
              </a:rPr>
              <a:t>щипет</a:t>
            </a:r>
            <a:r>
              <a:rPr lang="ru-RU" sz="1600" dirty="0">
                <a:solidFill>
                  <a:schemeClr val="tx1"/>
                </a:solidFill>
              </a:rPr>
              <a:t> во дворе,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Шубка в завитых колечках,</a:t>
            </a:r>
            <a:br>
              <a:rPr lang="ru-RU" sz="1600" dirty="0">
                <a:solidFill>
                  <a:schemeClr val="tx1"/>
                </a:solidFill>
              </a:rPr>
            </a:br>
            <a:r>
              <a:rPr lang="ru-RU" sz="1600" dirty="0">
                <a:solidFill>
                  <a:schemeClr val="tx1"/>
                </a:solidFill>
              </a:rPr>
              <a:t>А зовут её … 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708426" y="3981842"/>
            <a:ext cx="2784475" cy="21986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Он сидит послушный очень, Лаять он совсем не хочет,</a:t>
            </a:r>
            <a:br>
              <a:rPr lang="ru-RU" dirty="0">
                <a:solidFill>
                  <a:schemeClr val="tx1"/>
                </a:solidFill>
              </a:rPr>
            </a:br>
            <a:r>
              <a:rPr lang="ru-RU" dirty="0">
                <a:solidFill>
                  <a:schemeClr val="tx1"/>
                </a:solidFill>
              </a:rPr>
              <a:t>Шерстью он большой оброс, Ну конечно это - (пёс).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54322" y="3950238"/>
            <a:ext cx="2743200" cy="223354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ветру развивается грива,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Везет ношу свою терпеливо,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«Цок-цок-цок», скачет ровно и гладко,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серых яблоках наша …</a:t>
            </a:r>
          </a:p>
        </p:txBody>
      </p:sp>
      <p:pic>
        <p:nvPicPr>
          <p:cNvPr id="3" name="Кошка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895" y="662798"/>
            <a:ext cx="2590800" cy="22098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4" name="Собака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5" t="14826" r="25114" b="10347"/>
          <a:stretch/>
        </p:blipFill>
        <p:spPr>
          <a:xfrm>
            <a:off x="7675304" y="4021091"/>
            <a:ext cx="2784475" cy="2233534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8" name="Лошадь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322" y="3981842"/>
            <a:ext cx="2743200" cy="2272783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028" name="Корова" descr="https://cf.ppt-online.org/files/slide/l/Laq7WHUmYjGDCEipvkTzIc0y3FtXVPZJhlKAsr/slide-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0" t="5619" r="10712" b="22249"/>
          <a:stretch/>
        </p:blipFill>
        <p:spPr bwMode="auto">
          <a:xfrm>
            <a:off x="7567355" y="779261"/>
            <a:ext cx="3000375" cy="2170829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Свинья" descr="https://cherkizovo.com/upload/medialibrary/042/042442d4806964eb01a76bcbd44fc34c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4" t="7151" r="16336" b="4910"/>
          <a:stretch/>
        </p:blipFill>
        <p:spPr bwMode="auto">
          <a:xfrm>
            <a:off x="4454322" y="779260"/>
            <a:ext cx="2614354" cy="2135983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Овечка" descr="https://documents.infourok.ru/a8f61950-d7ec-469f-9c72-aca71ceb924a/0/image010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5" r="11991"/>
          <a:stretch/>
        </p:blipFill>
        <p:spPr bwMode="auto">
          <a:xfrm>
            <a:off x="1200218" y="3959406"/>
            <a:ext cx="2743200" cy="2208711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31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5149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16600" b="1" i="1" dirty="0" smtClean="0">
                <a:solidFill>
                  <a:srgbClr val="FF0000"/>
                </a:solidFill>
              </a:rPr>
              <a:t>МОЛОДЕЦ!</a:t>
            </a:r>
            <a:endParaRPr lang="ru-RU" sz="16600" b="1" i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1773" y="2346117"/>
            <a:ext cx="52387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37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151</Words>
  <Application>Microsoft Office PowerPoint</Application>
  <PresentationFormat>Широкоэкранный</PresentationFormat>
  <Paragraphs>18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МОЛОДЕЦ!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Учетная запись Майкрософт</dc:creator>
  <cp:lastModifiedBy>Учетная запись Майкрософт</cp:lastModifiedBy>
  <cp:revision>13</cp:revision>
  <dcterms:created xsi:type="dcterms:W3CDTF">2021-11-05T15:31:40Z</dcterms:created>
  <dcterms:modified xsi:type="dcterms:W3CDTF">2021-11-16T14:09:29Z</dcterms:modified>
</cp:coreProperties>
</file>