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9144000" cy="5143500" type="screen16x9"/>
  <p:notesSz cx="6858000" cy="9144000"/>
  <p:embeddedFontLst>
    <p:embeddedFont>
      <p:font typeface="Source Code Pro" panose="020B0604020202020204" charset="0"/>
      <p:regular r:id="rId10"/>
      <p:bold r:id="rId11"/>
      <p:italic r:id="rId12"/>
      <p:boldItalic r:id="rId13"/>
    </p:embeddedFont>
    <p:embeddedFont>
      <p:font typeface="Amatic SC" panose="020B0604020202020204" charset="-79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w0MGE3O7RGt1IFF0R+txoSweu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0447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97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0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5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466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3143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740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d610dceaef6c22e_5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gd610dceaef6c22e_5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gd610dceaef6c22e_5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gd610dceaef6c22e_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610dceaef6c22e_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d610dceaef6c22e_5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gd610dceaef6c22e_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d610dceaef6c22e_5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d610dceaef6c22e_5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d610dceaef6c22e_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d610dceaef6c22e_6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gd610dceaef6c22e_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d610dceaef6c22e_7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gd610dceaef6c22e_7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gd610dceaef6c22e_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d610dceaef6c22e_7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d610dceaef6c22e_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d610dceaef6c22e_78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8" name="Google Shape;38;gd610dceaef6c22e_7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gd610dceaef6c22e_7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gd610dceaef6c22e_78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gd610dceaef6c22e_7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gd610dceaef6c22e_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d610dceaef6c22e_8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gd610dceaef6c22e_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d610dceaef6c22e_88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gd610dceaef6c22e_8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gd610dceaef6c22e_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d610dceaef6c22e_4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gd610dceaef6c22e_4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gd610dceaef6c22e_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381000" y="885825"/>
            <a:ext cx="84513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ru" dirty="0"/>
              <a:t>Наблюдение за </a:t>
            </a:r>
            <a:r>
              <a:rPr lang="ru" dirty="0" smtClean="0"/>
              <a:t>превращением гусеницы в бабочку</a:t>
            </a:r>
            <a:endParaRPr dirty="0"/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dirty="0" smtClean="0"/>
              <a:t>Группа «Смешарики»: Ивакина Александра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dirty="0" smtClean="0"/>
              <a:t>Руководитель: Рузиник Юлия Геннадьевна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429000" y="494523"/>
            <a:ext cx="5315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Муниципальное бюджетное </a:t>
            </a:r>
            <a:r>
              <a:rPr lang="ru-RU" dirty="0" smtClean="0"/>
              <a:t>дошкольное </a:t>
            </a:r>
            <a:r>
              <a:rPr lang="ru-RU" dirty="0"/>
              <a:t>образовательное учреждение 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Уярский</a:t>
            </a:r>
            <a:r>
              <a:rPr lang="ru-RU" dirty="0"/>
              <a:t> Детский сад «Планета детства»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2750" y="802500"/>
            <a:ext cx="3532736" cy="7370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Бабочки: кто они?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1976" y="1953208"/>
            <a:ext cx="805815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accent1"/>
                </a:solidFill>
              </a:rPr>
              <a:t>Яркие, красивые, похожие на маленьких фей бабочки – одни из самых интересных насекомых на Земле. Они живут по всей планете, кроме Антарктиды и занимают второе место среди насекомых по количеству видов.  Среди них встречаются самые разные мотыльки – с яркими или прозрачными крыльями , с длинными усиками или хвостиками, и даже не умеющие летать.</a:t>
            </a:r>
          </a:p>
          <a:p>
            <a:r>
              <a:rPr lang="ru-RU" dirty="0">
                <a:solidFill>
                  <a:schemeClr val="accent1"/>
                </a:solidFill>
              </a:rPr>
              <a:t>	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Захватывающее превращение гусеницы в бабочку так притягивает взгляд </a:t>
            </a:r>
            <a:r>
              <a:rPr lang="ru-RU" dirty="0" smtClean="0">
                <a:solidFill>
                  <a:schemeClr val="accent1"/>
                </a:solidFill>
              </a:rPr>
              <a:t>детей, поэтому моей задачей стало </a:t>
            </a:r>
            <a:r>
              <a:rPr lang="ru-RU" dirty="0">
                <a:solidFill>
                  <a:schemeClr val="accent1"/>
                </a:solidFill>
              </a:rPr>
              <a:t>наглядная демонстрация этапов </a:t>
            </a:r>
            <a:r>
              <a:rPr lang="ru-RU" dirty="0" smtClean="0">
                <a:solidFill>
                  <a:schemeClr val="accent1"/>
                </a:solidFill>
              </a:rPr>
              <a:t>метаморфозы </a:t>
            </a:r>
            <a:r>
              <a:rPr lang="ru-RU" dirty="0">
                <a:solidFill>
                  <a:schemeClr val="accent1"/>
                </a:solidFill>
              </a:rPr>
              <a:t>гусеницы в бабочку </a:t>
            </a:r>
            <a:r>
              <a:rPr lang="ru-RU" dirty="0" smtClean="0">
                <a:solidFill>
                  <a:schemeClr val="accent1"/>
                </a:solidFill>
              </a:rPr>
              <a:t>так </a:t>
            </a:r>
            <a:r>
              <a:rPr lang="ru-RU" dirty="0">
                <a:solidFill>
                  <a:schemeClr val="accent1"/>
                </a:solidFill>
              </a:rPr>
              <a:t>как их личинка (гусеница) полностью отличается от взрослой особи, методом наблюдения за ростом гусеницы которая перед окукливанием должны увеличится более чем в 10 раз. 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1\Desktop\бАНЯ\babochka-sobiraet-nektar-s-cvet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02" y="506728"/>
            <a:ext cx="2113692" cy="13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бАНЯ\1574094389_krasivye-babochki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0" y="575867"/>
            <a:ext cx="2003071" cy="12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112" y="177349"/>
            <a:ext cx="3957863" cy="537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бабочек</a:t>
            </a:r>
            <a:endParaRPr lang="ru-RU" dirty="0"/>
          </a:p>
        </p:txBody>
      </p:sp>
      <p:pic>
        <p:nvPicPr>
          <p:cNvPr id="3074" name="Picture 2" descr="C:\Users\1\Desktop\babochka-na-rozovom-cvet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68" y="733425"/>
            <a:ext cx="6609458" cy="42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819150" y="450600"/>
            <a:ext cx="7572375" cy="9019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" dirty="0"/>
              <a:t>Гусеница, которую нашли в лесу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3650" y="1471550"/>
            <a:ext cx="3952875" cy="2062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71525" y="3667125"/>
            <a:ext cx="7677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Однажды летом мы с бабушкой ездили в лес в поселок </a:t>
            </a:r>
            <a:r>
              <a:rPr lang="ru-RU" dirty="0" err="1" smtClean="0"/>
              <a:t>Жандат</a:t>
            </a:r>
            <a:r>
              <a:rPr lang="ru-RU" dirty="0" smtClean="0"/>
              <a:t> за грибами и кипреем. Бродя по красивым цветам кипрея я нашла гусеницу, она была очень маленькой. Забрав ее домой мы стали ее кормить и ухаживать. Она очень много кушала листики кипрея который мы привезли и быстро выросла.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169200" y="301600"/>
            <a:ext cx="2374350" cy="7556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-RU" dirty="0" smtClean="0"/>
              <a:t>Превращение.</a:t>
            </a:r>
            <a:endParaRPr dirty="0"/>
          </a:p>
        </p:txBody>
      </p:sp>
      <p:grpSp>
        <p:nvGrpSpPr>
          <p:cNvPr id="69" name="Google Shape;69;p3"/>
          <p:cNvGrpSpPr/>
          <p:nvPr/>
        </p:nvGrpSpPr>
        <p:grpSpPr>
          <a:xfrm>
            <a:off x="421720" y="2043776"/>
            <a:ext cx="4883705" cy="2613950"/>
            <a:chOff x="575775" y="2167600"/>
            <a:chExt cx="5237227" cy="2823505"/>
          </a:xfrm>
        </p:grpSpPr>
        <p:pic>
          <p:nvPicPr>
            <p:cNvPr id="70" name="Google Shape;7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5775" y="2167600"/>
              <a:ext cx="2274059" cy="282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8943" y="2167600"/>
              <a:ext cx="2274059" cy="28235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575775" y="1219200"/>
            <a:ext cx="8158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она выросла до внушительных размеров, начался процесс окукливания: гусеница стала выделять из слюнных желез особое вещество, которое твердеет на воздухе и превращается в прочную нить похожую на паутину. Она постепенно оборачивала себя нитью, сплетая кокон.  </a:t>
            </a:r>
            <a:endParaRPr lang="ru-RU" dirty="0"/>
          </a:p>
        </p:txBody>
      </p:sp>
      <p:pic>
        <p:nvPicPr>
          <p:cNvPr id="2050" name="Picture 2" descr="C:\Users\1\Desktop\бАНЯ\IMG_01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52" y="2170675"/>
            <a:ext cx="3540228" cy="23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3216826" y="313826"/>
            <a:ext cx="2164800" cy="45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dirty="0" smtClean="0"/>
              <a:t>Бабочка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23850" y="771525"/>
            <a:ext cx="857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Внутри куколки гусеница постепенно превращалась в будущую бабочку. Через некоторое время началось рождение бабочки. Кокон треснул и из него появилось новое насекомое – красивая бабочка, она принадлежала к виду бабочек – бражника винного среднего.  Давайте бережно относиться к нашим соседям по планете -  насекомым и беречь природу!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851" y="1847824"/>
            <a:ext cx="4952997" cy="2743199"/>
            <a:chOff x="323851" y="1847824"/>
            <a:chExt cx="4952997" cy="2743199"/>
          </a:xfrm>
        </p:grpSpPr>
        <p:pic>
          <p:nvPicPr>
            <p:cNvPr id="3" name="Picture 2" descr="C:\Users\1\Desktop\фото\IMG-d6c985479dee9a23f79bd511bac1d121-V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49" y="1847824"/>
              <a:ext cx="2057399" cy="274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1\Desktop\фото\IMG-15704584e2b5479b9687c04bd0869394-V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1" y="1847825"/>
              <a:ext cx="2590964" cy="274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C:\Users\1\Desktop\фото\IMG_20220327_125629404_BURST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499" y="2190724"/>
            <a:ext cx="27431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140</Words>
  <Application>Microsoft Office PowerPoint</Application>
  <PresentationFormat>Экран (16:9)</PresentationFormat>
  <Paragraphs>14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Source Code Pro</vt:lpstr>
      <vt:lpstr>Amatic SC</vt:lpstr>
      <vt:lpstr>Arial</vt:lpstr>
      <vt:lpstr>Beach Day</vt:lpstr>
      <vt:lpstr>Наблюдение за превращением гусеницы в бабочку</vt:lpstr>
      <vt:lpstr>Бабочки: кто они?</vt:lpstr>
      <vt:lpstr>Строение бабочек</vt:lpstr>
      <vt:lpstr>Гусеница, которую нашли в лесу </vt:lpstr>
      <vt:lpstr>Превращение.</vt:lpstr>
      <vt:lpstr>Бабочка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за гусеницами</dc:title>
  <dc:creator>1</dc:creator>
  <cp:lastModifiedBy>Asus</cp:lastModifiedBy>
  <cp:revision>22</cp:revision>
  <dcterms:modified xsi:type="dcterms:W3CDTF">2022-04-05T01:13:16Z</dcterms:modified>
</cp:coreProperties>
</file>