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17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35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8092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529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865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092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813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22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40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83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89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63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62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8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25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12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77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142984"/>
            <a:ext cx="578647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Конспект занятий по ПДД «Зайка в гостях у ребят».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Первая младшая группа (2-3года).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Выполнила: Е.А.Бабич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Планирование и организация совместной деятельности с детьми раннего возраста в условиях реализации ООП ОД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71480"/>
            <a:ext cx="82868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Правильно, это светофор. Он стоит на улицах города и показывает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людям и машинам когда можно ехать или переходить дорогу.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Ребята, давайте вместе с зайкой посмотрим, какие у него глазки по форме?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Дети. - Круглые.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А какие они по цвету?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Дети. - Красный, жёлтый, зелёный.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Ребята, а что обозначают сигналы светофора?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Дети. - Красный - стой,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Жёлтый - жди,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зелёный – проходи!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Зайка, на какой сигнал светофора, ты будешь переходить дорогу?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Зайка. - Забыл.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Ай! Ай! Ай! Дети, на какой сигнал светофора мы переходим дорогу?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Дети. - Зелёный.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Ребята, давайте поиграем, у нас есть светофоры без огоньков, выберите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одному кружку и приложите в светофор, а Зайка пройдёт и посмотрит,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кого какой свет загорелся на светофоре.</a:t>
            </a:r>
          </a:p>
          <a:p>
            <a:endParaRPr lang="ru-RU" dirty="0" smtClean="0"/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14289"/>
            <a:ext cx="82868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Сухая аппликация «Собери светофор»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 показывает бумажные силуэты светофоров и предлагает детям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выбор приложить по одному кружку.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выполняют задание.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Зайка проходит и выборочно обсуждает с детьми, какой свет горит на светофоре и что нужно делать, если горит тот, или иной свет (воспитатель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ему помогает). Вместе хвалят детей!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Запомните, ребята и ты, Зайчик, что переходить дорогу можно только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зелёный свет светофора, и только по пешеходному переходу только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мамой, или со взрослым человеком!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 показывает макет дороги с пешеходным переходом.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Это пешеходный переход. По нему переходят дорогу и взрослые, и дети.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того, чтобы перейти дорогу мы с вами посмотрим на светофор.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«Загорелся красный свет,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Стой, Малыш, прохода нет.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Жёлтый свет, смотри, горит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Приготовься, подожди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зажёгся свет зелёный.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Путь открыт нам говорит!»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889844"/>
            <a:ext cx="81439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Вот как мы весело поиграли! Молодцы, ребята! А ты, Зайка помни 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«Если правила ты знаешь,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всегда их соблюдаешь-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Смело в путь! Вперёд иди,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собой друзей веди!»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А для того, чтобы ты их не забывал, мы тебе подарим книгу о правилах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дорожного движения.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Зайка. - Спасибо Вам, ребята!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Зайка дарит детям подарки, воздушные шары.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Нам пора прощаться, Зайка спешит домой, и расскажет о Вас-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добрых и хороших деток.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До-свидания, Зайка, приходи ещё к нам в гости!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Зайка прощается с детьми.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413338"/>
            <a:ext cx="77153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ходе занятия наблюдалась детская активность и интерес, воспитанники были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эмоционально раскрыты.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и задачи выполнены.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проводилась организованно, содержательно и интересно.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69033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 проведения: Групповая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группе 20 детей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Мелонхолик-4чел.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Сангвиник - 1чел.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Март, Понедельник первая половина дня 9:00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643050"/>
            <a:ext cx="457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Интегрируемые образовательные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области: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 – коммуникативное развитие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Художественно – эстетическое развитие.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Познакомить и закрепить имеющиеся знания о правилах дорожного движения, о работе светофора, о правилах поведения на дороге.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формировать у детей представление о правилах поведения на проезжей части, на тротуаре; развивать внимание, ориентировку в пространстве, умение действовать по сигналу;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развивать у детей разговорную речь, обогатить словарный запас  словами «Светофор», «Пешеходный переход», «Пешеход», «Тротуар»; воспитывать грамотного пешехода.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1571613"/>
            <a:ext cx="557214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Методические приемы и формы организации деятельности: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Зайчик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Макет светофора, пешеходного перехода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Разноцветные круги (красные, желтые, зеленые)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Модули светофора по количеству детей в виде сухой аппликации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Телевизор, познавательный мультфильм «Транспорт»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Воздушные шары.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Предварительная работа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Дидактическая игра «Найди свой цвет»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Подвижная игра «Машины»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Рассматривание иллюстраций по правилам дорожного движения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Чтение стихов, загадок и рассказов по ПДД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Физминутка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«Зайка серенький сидит…»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Форма проведения : групповая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9" y="116632"/>
            <a:ext cx="6347714" cy="6480720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 smtClean="0">
                <a:latin typeface="Times New Roman" panose="02020603050405020304" pitchFamily="18" charset="0"/>
                <a:cs typeface="Times New Roman" pitchFamily="18" charset="0"/>
              </a:rPr>
              <a:t>Ход занятия:</a:t>
            </a:r>
          </a:p>
          <a:p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Восп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- Детки, подойдите все ко мне. Давайте поздороваемся.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Приветствие «Здравствуй»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Здравствуйте, ладошки - хлоп, хлоп, хлоп.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Здравствуйте, ножки - топ, топ, топ.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Здравствуйте, щёчки - плюх, плюх, плюх.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Здравствуйте, губки - чмок, чмок, чмок.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Здравствуйте, зубки -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Здравствуй мой носик -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бип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бип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бип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Здравствуйте, ребятки – здравствуйте!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Дети выполняют движения в соответствии с текстом.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Слышен звук колокольчика.</a:t>
            </a:r>
          </a:p>
          <a:p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Восп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- Ребята, к нам кто-то пришёл в гости. Кто же это?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Дети. - Зайчик.</a:t>
            </a:r>
          </a:p>
          <a:p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Восп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- Правильно, зайчик. Давайте поздороваемся с зайчиком.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Дети здороваются с зайчиком.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474345"/>
            <a:ext cx="821537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Зайчик. - Здравствуйте, ребята!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Идя в ваш детский сад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испугался…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зная знаков светофора,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Чуть под машину не попал!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Ребята, вы мне помогите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И, если можно, расскажите,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Дорогу как переходить,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 под машину не угодить!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Восп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Конечно, зайчик, мы будем рады тебе помочь, оставайся с нами.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Сегодня мы с ребятами будем говорить о правилах дорожного движения,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светофоре, о пешеходном переходе.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Ребята, отгадайте, загадку: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«Днём и ночью я горю,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Всем сигналы подаю,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Есть три цвета у меня.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зовут меня друзья?»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Дети. - Светофор.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 показывает макет светофора.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</TotalTime>
  <Words>972</Words>
  <Application>Microsoft Office PowerPoint</Application>
  <PresentationFormat>Экран (4:3)</PresentationFormat>
  <Paragraphs>130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Грань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Учетная запись Майкрософт</cp:lastModifiedBy>
  <cp:revision>11</cp:revision>
  <dcterms:created xsi:type="dcterms:W3CDTF">2022-03-15T12:41:03Z</dcterms:created>
  <dcterms:modified xsi:type="dcterms:W3CDTF">2023-02-06T16:38:38Z</dcterms:modified>
</cp:coreProperties>
</file>