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2" r:id="rId9"/>
    <p:sldId id="261" r:id="rId10"/>
    <p:sldId id="266" r:id="rId11"/>
    <p:sldId id="270" r:id="rId12"/>
    <p:sldId id="269" r:id="rId13"/>
    <p:sldId id="268" r:id="rId14"/>
    <p:sldId id="272" r:id="rId15"/>
    <p:sldId id="271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40D8E-AC18-44A9-8A6D-139A8C744B3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51EFF-BAC0-42B8-8C4F-90BDA0265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3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1EFF-BAC0-42B8-8C4F-90BDA02658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F98-C8A1-4331-82B9-71737A94B9B3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D949-3E7E-45AE-A5C4-8B44900DF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2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F98-C8A1-4331-82B9-71737A94B9B3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D949-3E7E-45AE-A5C4-8B44900DF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4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F98-C8A1-4331-82B9-71737A94B9B3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D949-3E7E-45AE-A5C4-8B44900DF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7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F98-C8A1-4331-82B9-71737A94B9B3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D949-3E7E-45AE-A5C4-8B44900DF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8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F98-C8A1-4331-82B9-71737A94B9B3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D949-3E7E-45AE-A5C4-8B44900DF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4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F98-C8A1-4331-82B9-71737A94B9B3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D949-3E7E-45AE-A5C4-8B44900DF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F98-C8A1-4331-82B9-71737A94B9B3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D949-3E7E-45AE-A5C4-8B44900DF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8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F98-C8A1-4331-82B9-71737A94B9B3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D949-3E7E-45AE-A5C4-8B44900DF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9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F98-C8A1-4331-82B9-71737A94B9B3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D949-3E7E-45AE-A5C4-8B44900DF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3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F98-C8A1-4331-82B9-71737A94B9B3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D949-3E7E-45AE-A5C4-8B44900DF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4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F98-C8A1-4331-82B9-71737A94B9B3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D949-3E7E-45AE-A5C4-8B44900DF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6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4AF98-C8A1-4331-82B9-71737A94B9B3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D949-3E7E-45AE-A5C4-8B44900DF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7837" y="2047003"/>
            <a:ext cx="86963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ТВОРЧЕСКИЙ ПРОЕКТ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(КРАТКОСРОЧНЫЙ)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СКАЗКИ»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Бабич Елена Александровна.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</a:p>
          <a:p>
            <a:pPr algn="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3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85763"/>
            <a:ext cx="95202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сказок.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книг.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новых и непонятных слов.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занятия,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сказок.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театров 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кукольного, магнитного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настольного, пальчикового,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 масок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воспроизведении сказок.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интонации,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выразительности, правильного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темпа, силы голоса посредством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драматизации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сказок.</a:t>
            </a:r>
          </a:p>
        </p:txBody>
      </p:sp>
    </p:spTree>
    <p:extLst>
      <p:ext uri="{BB962C8B-B14F-4D97-AF65-F5344CB8AC3E}">
        <p14:creationId xmlns:p14="http://schemas.microsoft.com/office/powerpoint/2010/main" val="175733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919" y="750096"/>
            <a:ext cx="5372100" cy="4643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/>
          <a:stretch/>
        </p:blipFill>
        <p:spPr>
          <a:xfrm>
            <a:off x="6000750" y="1517651"/>
            <a:ext cx="5286378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6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3113" y="528638"/>
            <a:ext cx="6915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ЗАКЛЮЧИТЕЛЬНЫЙ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по сказкам («Найди пару», «Выложи сказку по порядку», «Сказочный герой»,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Потеряшка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«Загадки», «Образ героя», «Из какой сказки слова»)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Самооценка, выводы.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2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214313"/>
            <a:ext cx="3914776" cy="2957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6" y="563563"/>
            <a:ext cx="4462462" cy="3038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86138"/>
            <a:ext cx="4095750" cy="27376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3694113"/>
            <a:ext cx="4710112" cy="30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5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621506"/>
            <a:ext cx="5143500" cy="3808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4" y="1621631"/>
            <a:ext cx="5314951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35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0112"/>
            <a:ext cx="75152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60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50" y="1257300"/>
            <a:ext cx="6129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0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20183"/>
              </p:ext>
            </p:extLst>
          </p:nvPr>
        </p:nvGraphicFramePr>
        <p:xfrm>
          <a:off x="2032000" y="898842"/>
          <a:ext cx="8128000" cy="4817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124428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гостях у сказки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30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проекта, сроки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 – творческий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01.07.2020 – 17.07.2020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506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исполнители проекта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Воспитатель, дети, родители.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506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проекта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интереса к сказкам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15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"/>
            <a:ext cx="12306300" cy="6824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00050"/>
            <a:ext cx="95773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устойчивый интерес к сказке как к произведению искусства.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особенностями и структурой сказок.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понимать занимательность сюжетов сказок, особенность их языка. На примере сказок показать, что добро побеждает зло.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словарь детей, совершенствовать диалогическую речь звуковую культуру речи, интонационный строй посредством различных игр-драматизаций, инсценировок.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у детей интерес к театрально-игровой деятельности.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драматизировать, проигрывать отдельные части сказок, использовать различные виды театра.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артистические навыки детей в плане переживания и воплощения образа, а также их исполнительские умения.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простейшие образно-выразительные умения, учить имитировать характерные движения сказочных животных.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элементам художественно-образных выразительных средств (интонация, мимика, пантомимика).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опыт социальных навыков поведения, создавать условия для развития творческой активности 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различными видами театра (кукольным, магнитным, настольным, пальчиковым, театром масок и др.).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родителей в совместную деятельность посредством проекта «В гостях у сказки», показать ценность и значимость совместного творчества детей, педагогов 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9366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164372"/>
            <a:ext cx="97774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детей и родителей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художественной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традиций домашнего чтения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озрождение посещения детской библиотеки;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творческих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в данном проекте;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педагогов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внедрения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0139" y="228600"/>
            <a:ext cx="9567862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этап: информационно-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(подготовительный)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темы, целей и задач проекта.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изучение литературы по теме.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мероприятий.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наглядно-дидактического материала.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родителей с проектом.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родителей к теме проекта.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консультацию для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«Зачем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детям сказки?».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7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1789" y="376516"/>
            <a:ext cx="520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РАССМАТРИВАЛИСЬ ВОПРОСЫ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21799"/>
              </p:ext>
            </p:extLst>
          </p:nvPr>
        </p:nvGraphicFramePr>
        <p:xfrm>
          <a:off x="1414464" y="1328737"/>
          <a:ext cx="8343900" cy="466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/>
                <a:gridCol w="2781300"/>
                <a:gridCol w="2781300"/>
              </a:tblGrid>
              <a:tr h="8513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МЫ ЗНАЕМ?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ХОТИМ УЗНАТЬ?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УЗНАТЬ?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15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Сказка –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это когда читают книги.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Кто придумывает сказки?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из книг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15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Сказки бывают о животных и людях.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Какие сказки бывают?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Спросить у родителей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15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сказке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есть волшебство.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Почему в сказках добро всегда побеждает?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Спросить у воспитателей.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15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сказке животные умеют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разговаривать.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Чем сказки отличаются от других книг?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в библиотеке.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69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4451" y="557213"/>
            <a:ext cx="8272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ЭТАП: ТВОРЧЕСКИЙ (ОСНОВНОЙ)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по сказкам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аппликация по сказке Маша и медведь «Корзинка»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-лепка по сказке Царевна – лягушка.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«Мой сказочный герой.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6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71500"/>
            <a:ext cx="7291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Образное имитирование героев сказок.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«У медведя во бору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Хитрая лиса», «Гуси-гуси»,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Бездомный заяц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98332" y="3042522"/>
            <a:ext cx="5238750" cy="37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7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0" y="771525"/>
            <a:ext cx="8072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_ КОММУНИКАТИВНОЕ РАЗВИТИЕ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деятельность: дидактические игры.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Игры-драматизации совместно с родителями.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1" y="2802850"/>
            <a:ext cx="5876925" cy="37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9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610</Words>
  <Application>Microsoft Office PowerPoint</Application>
  <PresentationFormat>Широкоэкранный</PresentationFormat>
  <Paragraphs>137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19</cp:revision>
  <dcterms:created xsi:type="dcterms:W3CDTF">2023-02-03T15:07:46Z</dcterms:created>
  <dcterms:modified xsi:type="dcterms:W3CDTF">2023-02-06T16:31:53Z</dcterms:modified>
</cp:coreProperties>
</file>