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59" r:id="rId5"/>
    <p:sldId id="266" r:id="rId6"/>
    <p:sldId id="343" r:id="rId7"/>
    <p:sldId id="269" r:id="rId8"/>
    <p:sldId id="270" r:id="rId9"/>
    <p:sldId id="271" r:id="rId10"/>
    <p:sldId id="345" r:id="rId11"/>
    <p:sldId id="346" r:id="rId12"/>
    <p:sldId id="348" r:id="rId13"/>
    <p:sldId id="272" r:id="rId14"/>
    <p:sldId id="273" r:id="rId15"/>
    <p:sldId id="275" r:id="rId16"/>
    <p:sldId id="276" r:id="rId17"/>
    <p:sldId id="277" r:id="rId18"/>
    <p:sldId id="353" r:id="rId19"/>
    <p:sldId id="354" r:id="rId20"/>
    <p:sldId id="352" r:id="rId21"/>
    <p:sldId id="351" r:id="rId22"/>
    <p:sldId id="350" r:id="rId23"/>
    <p:sldId id="349" r:id="rId24"/>
    <p:sldId id="278" r:id="rId25"/>
    <p:sldId id="279" r:id="rId26"/>
    <p:sldId id="355" r:id="rId27"/>
    <p:sldId id="280" r:id="rId28"/>
    <p:sldId id="35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795C-A9BE-40BE-A578-7F4CCAF5104B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5D4-7815-4D0D-84B0-D76C36162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795C-A9BE-40BE-A578-7F4CCAF5104B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5D4-7815-4D0D-84B0-D76C36162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795C-A9BE-40BE-A578-7F4CCAF5104B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5D4-7815-4D0D-84B0-D76C36162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795C-A9BE-40BE-A578-7F4CCAF5104B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5D4-7815-4D0D-84B0-D76C36162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795C-A9BE-40BE-A578-7F4CCAF5104B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5D4-7815-4D0D-84B0-D76C36162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795C-A9BE-40BE-A578-7F4CCAF5104B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5D4-7815-4D0D-84B0-D76C36162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795C-A9BE-40BE-A578-7F4CCAF5104B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5D4-7815-4D0D-84B0-D76C36162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795C-A9BE-40BE-A578-7F4CCAF5104B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5D4-7815-4D0D-84B0-D76C36162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795C-A9BE-40BE-A578-7F4CCAF5104B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5D4-7815-4D0D-84B0-D76C36162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795C-A9BE-40BE-A578-7F4CCAF5104B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5D4-7815-4D0D-84B0-D76C36162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795C-A9BE-40BE-A578-7F4CCAF5104B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B45D4-7815-4D0D-84B0-D76C36162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3795C-A9BE-40BE-A578-7F4CCAF5104B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B45D4-7815-4D0D-84B0-D76C36162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ФОН ДЛЯ ПРЕЗЕНТАЦИЙ\fon-dlya-prezentacii-vesna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19" y="0"/>
            <a:ext cx="911056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3429000"/>
            <a:ext cx="7056784" cy="1181993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«Как организовать образовательный процесс в ДОУ в режиме дистанционного обучения»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4797152"/>
            <a:ext cx="7056784" cy="1536576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Старшая группа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Бабич 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Е.А.,</a:t>
            </a:r>
          </a:p>
          <a:p>
            <a:pPr algn="r"/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Гареева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Л.В.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Уяр, 2020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0161" y="260349"/>
            <a:ext cx="828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БЮДЖЕТНОЕ ДОШКОЛЬНОЕ ОБРАЗОВАТЕЛЬНОЕ УЧРЕЖДЕНИЕ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«УЯРСКИЙ ДЕТСКИЙ САД «ПЛАНЕТА ДЕТСТВА»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ланета\Desktop\20170614_142434-660x3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836712"/>
            <a:ext cx="4374182" cy="2458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Планета\Desktop\Презентация\Изображение 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633531"/>
            <a:ext cx="3168352" cy="4224469"/>
          </a:xfrm>
          <a:prstGeom prst="rect">
            <a:avLst/>
          </a:prstGeom>
          <a:noFill/>
        </p:spPr>
      </p:pic>
      <p:pic>
        <p:nvPicPr>
          <p:cNvPr id="6147" name="Picture 3" descr="C:\Users\Планета\Desktop\Презентация\Изображение 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5526" y="260648"/>
            <a:ext cx="3368474" cy="5988398"/>
          </a:xfrm>
          <a:prstGeom prst="rect">
            <a:avLst/>
          </a:prstGeom>
          <a:noFill/>
        </p:spPr>
      </p:pic>
      <p:pic>
        <p:nvPicPr>
          <p:cNvPr id="9" name="Picture 3" descr="C:\Users\Планета\Desktop\Презентация\Изображение 198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88640"/>
            <a:ext cx="2545854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388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Планета\Desktop\Презентация\Изображение 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2844316" cy="5688632"/>
          </a:xfrm>
          <a:prstGeom prst="rect">
            <a:avLst/>
          </a:prstGeom>
          <a:noFill/>
        </p:spPr>
      </p:pic>
      <p:pic>
        <p:nvPicPr>
          <p:cNvPr id="7171" name="Picture 3" descr="C:\Users\Планета\Desktop\Презентация\Изображение 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0"/>
            <a:ext cx="3684016" cy="4912022"/>
          </a:xfrm>
          <a:prstGeom prst="rect">
            <a:avLst/>
          </a:prstGeom>
          <a:noFill/>
        </p:spPr>
      </p:pic>
      <p:pic>
        <p:nvPicPr>
          <p:cNvPr id="9" name="Picture 2" descr="C:\Users\Планета\Desktop\Презентация\Изображение 204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988840"/>
            <a:ext cx="3394472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388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 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Рисование -  «Пасха»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7388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совместной деятельности с родителями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Планета\Desktop\Презентация\IMG-8a8c3f9aa7b3477a7714720746ba5f64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56792"/>
            <a:ext cx="3790800" cy="5054401"/>
          </a:xfrm>
          <a:prstGeom prst="rect">
            <a:avLst/>
          </a:prstGeom>
          <a:noFill/>
        </p:spPr>
      </p:pic>
      <p:pic>
        <p:nvPicPr>
          <p:cNvPr id="10" name="Picture 2" descr="C:\Users\Планета\Desktop\Презентация\Изображение 1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556792"/>
            <a:ext cx="3672408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224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3" descr="C:\Users\Планета\Desktop\Презентация\Изображение 1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312368" cy="5888655"/>
          </a:xfrm>
          <a:prstGeom prst="rect">
            <a:avLst/>
          </a:prstGeom>
          <a:noFill/>
        </p:spPr>
      </p:pic>
      <p:pic>
        <p:nvPicPr>
          <p:cNvPr id="12290" name="Picture 2" descr="C:\Users\Планета\Desktop\Презентация\Изображение 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60648"/>
            <a:ext cx="3467984" cy="6165304"/>
          </a:xfrm>
          <a:prstGeom prst="rect">
            <a:avLst/>
          </a:prstGeom>
          <a:noFill/>
        </p:spPr>
      </p:pic>
      <p:pic>
        <p:nvPicPr>
          <p:cNvPr id="7" name="Picture 3" descr="C:\Users\Планета\Desktop\Презентация\Изображение 2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88640"/>
            <a:ext cx="3155862" cy="6315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228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 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Математика. Конструирование «Изготовление объемных геометрических фигур, из спичек и пластилина», решение математических задач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63597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Результаты совместной деятельности с родителями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Планета\Desktop\Презентация\IMG-5dacc0ac3f269f079bc63b08687302c9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3786386" cy="5048515"/>
          </a:xfrm>
          <a:prstGeom prst="rect">
            <a:avLst/>
          </a:prstGeom>
          <a:noFill/>
        </p:spPr>
      </p:pic>
      <p:pic>
        <p:nvPicPr>
          <p:cNvPr id="11267" name="Picture 3" descr="C:\Users\Планета\Desktop\Презентация\Изображение 1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556792"/>
            <a:ext cx="3705876" cy="4941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18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ланета\Desktop\Презентация\Изображение 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4832813" cy="3624610"/>
          </a:xfrm>
          <a:prstGeom prst="rect">
            <a:avLst/>
          </a:prstGeom>
          <a:noFill/>
        </p:spPr>
      </p:pic>
      <p:pic>
        <p:nvPicPr>
          <p:cNvPr id="2051" name="Picture 3" descr="C:\Users\Планета\Desktop\Презентация\Изображение 1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980728"/>
            <a:ext cx="3543857" cy="4725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6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ланета\Desktop\Презентация\Изображение 1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4464496" cy="5952661"/>
          </a:xfrm>
          <a:prstGeom prst="rect">
            <a:avLst/>
          </a:prstGeom>
          <a:noFill/>
        </p:spPr>
      </p:pic>
      <p:pic>
        <p:nvPicPr>
          <p:cNvPr id="3075" name="Picture 3" descr="C:\Users\Планета\Desktop\Презентация\Изображение 1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04664"/>
            <a:ext cx="3365529" cy="5983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6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ланета\Desktop\Презентация\IMG-5a6b2a0413f9da350e516f71e3a8127d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3312368" cy="5888654"/>
          </a:xfrm>
          <a:prstGeom prst="rect">
            <a:avLst/>
          </a:prstGeom>
          <a:noFill/>
        </p:spPr>
      </p:pic>
      <p:pic>
        <p:nvPicPr>
          <p:cNvPr id="4099" name="Picture 3" descr="C:\Users\Планета\Desktop\Презентация\IMG-501fb6ce3ccbfae49a064c9a7d477dc5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04664"/>
            <a:ext cx="4369339" cy="5825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6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324528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Непрерывность реализации образовательного процесса, в том числе в системе дошкольного образования, является одним из условий представления качественного образования. Современная обстановка, связанная с режимом самоизоляции и невозможностью посещения детьми детского сада, диктует нам применение дистанционных форм обучения.</a:t>
            </a:r>
          </a:p>
          <a:p>
            <a:pPr marL="0" indent="0" algn="just">
              <a:buNone/>
            </a:pPr>
            <a:endParaRPr lang="ru-RU" sz="2400" b="1" dirty="0"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65104"/>
            <a:ext cx="5578727" cy="230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36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ланета\Desktop\Презентация\IMG-a7c2255f14e9ad929d815de80853e329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3455491" cy="6143095"/>
          </a:xfrm>
          <a:prstGeom prst="rect">
            <a:avLst/>
          </a:prstGeom>
          <a:noFill/>
        </p:spPr>
      </p:pic>
      <p:pic>
        <p:nvPicPr>
          <p:cNvPr id="5123" name="Picture 3" descr="C:\Users\Планета\Desktop\Презентация\IMG-d49a1bb6d0934ffdfecfff3c3698cf0d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2466" y="260648"/>
            <a:ext cx="4590510" cy="6120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6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Планета\Desktop\Презентация\IMG-f9fe0e6f9121f055a64c6d3f3dd24431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2808312" cy="4992555"/>
          </a:xfrm>
          <a:prstGeom prst="rect">
            <a:avLst/>
          </a:prstGeom>
          <a:noFill/>
        </p:spPr>
      </p:pic>
      <p:pic>
        <p:nvPicPr>
          <p:cNvPr id="6148" name="Picture 4" descr="C:\Users\Планета\Desktop\Презентация\IMG-f38c48b494388a53830f2565b462c119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5099" y="332656"/>
            <a:ext cx="3267614" cy="4356819"/>
          </a:xfrm>
          <a:prstGeom prst="rect">
            <a:avLst/>
          </a:prstGeom>
          <a:noFill/>
        </p:spPr>
      </p:pic>
      <p:pic>
        <p:nvPicPr>
          <p:cNvPr id="6149" name="Picture 5" descr="C:\Users\Планета\Desktop\Презентация\IMG-f3a70099b44aaed32e011f85a4faa8fa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4000500"/>
            <a:ext cx="38100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6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ланета\Desktop\Презентация\Изображение 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32656"/>
            <a:ext cx="4408047" cy="5877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6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 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611560" y="1600200"/>
            <a:ext cx="8075240" cy="45259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Рисование. Нетрадиционный способ рисования в технике «Акварель по мокрому листу «РАДУГА», рисование ладошками «КАКТУС»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46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совместной деятельности с родителями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Планета\Desktop\Презентация\IMG_20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3360820" cy="4481092"/>
          </a:xfrm>
          <a:prstGeom prst="rect">
            <a:avLst/>
          </a:prstGeom>
          <a:noFill/>
        </p:spPr>
      </p:pic>
      <p:pic>
        <p:nvPicPr>
          <p:cNvPr id="8195" name="Picture 3" descr="C:\Users\Планета\Desktop\Презентация\IMG_20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628800"/>
            <a:ext cx="3434489" cy="45793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40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Планета\Desktop\Презентация\Изображение 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4258364" cy="5677818"/>
          </a:xfrm>
          <a:prstGeom prst="rect">
            <a:avLst/>
          </a:prstGeom>
          <a:noFill/>
        </p:spPr>
      </p:pic>
      <p:pic>
        <p:nvPicPr>
          <p:cNvPr id="9219" name="Picture 3" descr="C:\Users\Планета\Desktop\Презентация\FullSizeRend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92696"/>
            <a:ext cx="4397833" cy="5328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697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Планета\Desktop\Презентация\IMG_2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4267321" cy="5689762"/>
          </a:xfrm>
          <a:prstGeom prst="rect">
            <a:avLst/>
          </a:prstGeom>
          <a:noFill/>
        </p:spPr>
      </p:pic>
      <p:pic>
        <p:nvPicPr>
          <p:cNvPr id="10243" name="Picture 3" descr="C:\Users\Планета\Desktop\Презентация\IMG_21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548680"/>
            <a:ext cx="4266473" cy="5688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697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Планета\Desktop\Презентация\IMG_2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692696"/>
            <a:ext cx="3952020" cy="5269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422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02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31224" cy="4525963"/>
          </a:xfrm>
        </p:spPr>
        <p:txBody>
          <a:bodyPr/>
          <a:lstStyle/>
          <a:p>
            <a:pPr algn="ctr">
              <a:buNone/>
            </a:pPr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</a:t>
            </a:r>
          </a:p>
          <a:p>
            <a:pPr algn="ctr">
              <a:buNone/>
            </a:pPr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48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22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0"/>
            <a:ext cx="925252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582210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дистанционного образования дошкольников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предоставление детям возможности получить и закрепить необходимые знания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период самоизоляции на дому.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условий для предоставления дошкольного образования в условиях дистанционного взаимодействия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между педагогами образовательной организации, воспитанниками детского сада и их родителями.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19600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Разработать систему дистанционного взаимодействия между всеми участниками образовательного процесса, учитывая календарно – тематическое планирование.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Повысить профессиональную компетентность педагогов в области организации дистанционного обучения, применения в работе с дошкольниками ИКТ.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Вовлечь в активное взаимодействие родителей воспитанников, реализации дистанционных образовательных технологий.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Темы образовательной деятельности в режиме дистанционного обучения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5184576" cy="4709120"/>
          </a:xfrm>
        </p:spPr>
        <p:txBody>
          <a:bodyPr>
            <a:normAutofit fontScale="77500" lnSpcReduction="20000"/>
          </a:bodyPr>
          <a:lstStyle/>
          <a:p>
            <a:r>
              <a:rPr lang="ru-RU" sz="3200" dirty="0" smtClean="0"/>
              <a:t>1.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Лепка. Рисование - «Космос, инопланетяне»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Рисование -  «Пасха»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Математика. Конструирование «Изготовление объемных геометрических фигур, из спичек и пластилина», решение математических задач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Рисование. Нетрадиционный способ рисования в технике «Акварель по мокрому листу «РАДУГА», рисование ладошками «КАКТУС»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6792"/>
            <a:ext cx="321225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19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 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Лепка. Рисование – </a:t>
            </a:r>
          </a:p>
          <a:p>
            <a:pPr marL="514350" indent="-514350"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«Космос, инопланетяне»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совместной деятельности с родителями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ланета\Desktop\Презентация\Изображение 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484784"/>
            <a:ext cx="3671684" cy="4895578"/>
          </a:xfrm>
          <a:prstGeom prst="rect">
            <a:avLst/>
          </a:prstGeom>
          <a:noFill/>
        </p:spPr>
      </p:pic>
      <p:pic>
        <p:nvPicPr>
          <p:cNvPr id="2051" name="Picture 3" descr="C:\Users\Планета\Desktop\Презентация\Изображение 1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0170" y="1340768"/>
            <a:ext cx="2383830" cy="5182238"/>
          </a:xfrm>
          <a:prstGeom prst="rect">
            <a:avLst/>
          </a:prstGeom>
          <a:noFill/>
        </p:spPr>
      </p:pic>
      <p:pic>
        <p:nvPicPr>
          <p:cNvPr id="10" name="Picture 2" descr="C:\Users\Планета\Desktop\Презентация\Изображение 19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556792"/>
            <a:ext cx="2175291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792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74863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4221088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/>
          </a:p>
        </p:txBody>
      </p:sp>
      <p:pic>
        <p:nvPicPr>
          <p:cNvPr id="3074" name="Picture 2" descr="C:\Users\Планета\Desktop\Презентация\Изображение 1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32656"/>
            <a:ext cx="3548992" cy="630932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539552" y="908720"/>
            <a:ext cx="4038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Планета\Desktop\Презентация\Изображение 1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32656"/>
            <a:ext cx="3816423" cy="61446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346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к\Desktop\d017e62ce37cc118d5aca102dba170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Планета\Desktop\Презентация\Изображение 1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60648"/>
            <a:ext cx="2693549" cy="3600400"/>
          </a:xfrm>
          <a:prstGeom prst="rect">
            <a:avLst/>
          </a:prstGeom>
          <a:noFill/>
        </p:spPr>
      </p:pic>
      <p:pic>
        <p:nvPicPr>
          <p:cNvPr id="7" name="Picture 2" descr="C:\Users\Планета\Desktop\Презентация\Изображение 197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9"/>
            <a:ext cx="3283610" cy="3528392"/>
          </a:xfrm>
          <a:prstGeom prst="rect">
            <a:avLst/>
          </a:prstGeom>
          <a:noFill/>
        </p:spPr>
      </p:pic>
      <p:pic>
        <p:nvPicPr>
          <p:cNvPr id="1026" name="Picture 2" descr="C:\Users\Планета\Desktop\Презентация\IMG-df77624e0d5c9e249fd6402bd66327be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048000"/>
            <a:ext cx="2943225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388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318</Words>
  <Application>Microsoft Office PowerPoint</Application>
  <PresentationFormat>Экран (4:3)</PresentationFormat>
  <Paragraphs>38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Тема Office</vt:lpstr>
      <vt:lpstr>«Как организовать образовательный процесс в ДОУ в режиме дистанционного обучения»</vt:lpstr>
      <vt:lpstr>Актуальность</vt:lpstr>
      <vt:lpstr>Презентация PowerPoint</vt:lpstr>
      <vt:lpstr>Задачи </vt:lpstr>
      <vt:lpstr>Темы образовательной деятельности в режиме дистанционного обучения</vt:lpstr>
      <vt:lpstr>Тема 1</vt:lpstr>
      <vt:lpstr>Результаты совместной деятельности с родителями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2</vt:lpstr>
      <vt:lpstr>Результаты совместной деятельности с родителями</vt:lpstr>
      <vt:lpstr>Презентация PowerPoint</vt:lpstr>
      <vt:lpstr>Тема 3</vt:lpstr>
      <vt:lpstr>Результаты совместной деятельности с родителями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4</vt:lpstr>
      <vt:lpstr>Результаты совместной деятельности с родителями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«Сидим дома»</dc:title>
  <dc:creator>пк</dc:creator>
  <cp:lastModifiedBy>Учетная запись Майкрософт</cp:lastModifiedBy>
  <cp:revision>72</cp:revision>
  <dcterms:created xsi:type="dcterms:W3CDTF">2020-04-07T05:46:29Z</dcterms:created>
  <dcterms:modified xsi:type="dcterms:W3CDTF">2023-03-28T06:04:46Z</dcterms:modified>
</cp:coreProperties>
</file>