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1" r:id="rId6"/>
    <p:sldId id="272" r:id="rId7"/>
    <p:sldId id="262" r:id="rId8"/>
    <p:sldId id="263" r:id="rId9"/>
    <p:sldId id="264" r:id="rId10"/>
    <p:sldId id="265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9" autoAdjust="0"/>
  </p:normalViewPr>
  <p:slideViewPr>
    <p:cSldViewPr>
      <p:cViewPr varScale="1">
        <p:scale>
          <a:sx n="69" d="100"/>
          <a:sy n="69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C4D8B-C34B-40F5-8A66-891D120B7CB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831C4-2D66-4367-BCAC-4B464AC4F8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7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831C4-2D66-4367-BCAC-4B464AC4F8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60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78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4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7435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58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826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66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27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6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2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7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2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59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14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1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10C18-035C-4111-B2B6-962E865861AE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07935E-160F-415D-A76D-72A1F24C2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14480" y="2214554"/>
            <a:ext cx="59293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организация совместной деятельности с детьми раннего возраста в условиях реализации ООП ОД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Бабич Елена Александровна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404664"/>
            <a:ext cx="548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«Планета детства»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Zver\Desktop\IMG-d60cff289cc65d2d326c5ac02c9aa5c1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26281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00232" y="2786058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785794"/>
            <a:ext cx="65722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Планирование совместной деятельности с детьми от 2 до 3 лет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группа «Карамельки»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Утро: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по ПДД «Зайчик в гостях у ребят»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по интересам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Вечер: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Развлечение для детей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Масленница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П.и Игра в снежки </a:t>
            </a: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«Карусель»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Угощение блинами.</a:t>
            </a: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Утренняя гимнастика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 «Цирковые медвежата»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357818" y="1571612"/>
            <a:ext cx="316018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28596" y="1357298"/>
            <a:ext cx="4286280" cy="27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714612" y="4214818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Занятие по ПДД «Зайчик в гостях у ребят»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Zver\Desktop\IMG-5d1f1e1b24785750b7da97d439176b5e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785794"/>
            <a:ext cx="3500462" cy="3000396"/>
          </a:xfrm>
          <a:prstGeom prst="rect">
            <a:avLst/>
          </a:prstGeom>
          <a:noFill/>
        </p:spPr>
      </p:pic>
      <p:pic>
        <p:nvPicPr>
          <p:cNvPr id="2050" name="Picture 2" descr="C:\Users\Zver\Desktop\IMG-6e295d81a230db519faac88dd40cb00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85794"/>
            <a:ext cx="3405158" cy="2928958"/>
          </a:xfrm>
          <a:prstGeom prst="rect">
            <a:avLst/>
          </a:prstGeom>
          <a:noFill/>
        </p:spPr>
      </p:pic>
      <p:pic>
        <p:nvPicPr>
          <p:cNvPr id="2052" name="Picture 4" descr="C:\Users\Zver\Desktop\IMG-19d0de29c9cb65602858bd11eb74feb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857628"/>
            <a:ext cx="3619472" cy="2571728"/>
          </a:xfrm>
          <a:prstGeom prst="rect">
            <a:avLst/>
          </a:prstGeom>
          <a:noFill/>
        </p:spPr>
      </p:pic>
      <p:pic>
        <p:nvPicPr>
          <p:cNvPr id="2053" name="Picture 5" descr="C:\Users\Zver\Desktop\IMG-96ab305a6a89320fd5fb6ba34d6fce74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857628"/>
            <a:ext cx="3357586" cy="2643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Сухая аппликация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Светафорики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Zver\Desktop\IMG-74cf73627e764b1c907b50776034c79a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857232"/>
            <a:ext cx="4500594" cy="2125659"/>
          </a:xfrm>
          <a:prstGeom prst="rect">
            <a:avLst/>
          </a:prstGeom>
          <a:noFill/>
        </p:spPr>
      </p:pic>
      <p:pic>
        <p:nvPicPr>
          <p:cNvPr id="3075" name="Picture 3" descr="C:\Users\Zver\Desktop\IMG-029778c3883ea28b81aad8505a4bac6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3357586" cy="3000396"/>
          </a:xfrm>
          <a:prstGeom prst="rect">
            <a:avLst/>
          </a:prstGeom>
          <a:noFill/>
        </p:spPr>
      </p:pic>
      <p:pic>
        <p:nvPicPr>
          <p:cNvPr id="3076" name="Picture 4" descr="C:\Users\Zver\Desktop\IMG-51c0df7265c9b39aa105050aac9f174e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143248"/>
            <a:ext cx="483391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Zver\Desktop\IMG-06d363488ffd3a25b9994f71b3c734da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214842" cy="2982915"/>
          </a:xfrm>
          <a:prstGeom prst="rect">
            <a:avLst/>
          </a:prstGeom>
          <a:noFill/>
        </p:spPr>
      </p:pic>
      <p:pic>
        <p:nvPicPr>
          <p:cNvPr id="4099" name="Picture 3" descr="C:\Users\Zver\Desktop\IMG-9091b9b76cf9120f5e2426d377cd8f3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3643338" cy="3143232"/>
          </a:xfrm>
          <a:prstGeom prst="rect">
            <a:avLst/>
          </a:prstGeom>
          <a:noFill/>
        </p:spPr>
      </p:pic>
      <p:pic>
        <p:nvPicPr>
          <p:cNvPr id="4100" name="Picture 4" descr="C:\Users\Zver\Desktop\IMG-6e1a2eef41bb30f70ab54b7ea14f2472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3286124"/>
            <a:ext cx="4500594" cy="3571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00000">
            <a:off x="911878" y="858121"/>
            <a:ext cx="3431913" cy="30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79223" y="678637"/>
            <a:ext cx="3321883" cy="36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2643174" y="3714752"/>
            <a:ext cx="3714776" cy="28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85786" y="428604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Д.и «Лото», «Мозаика», «Домино», Кубики «Собери картинку», игра «Большая стирка»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7643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Развлечение для детей «Масленица»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Создание у детей радостного настроения.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Познакомить детей с народным праздником «Масленица»; Развивать познавательный интерес к народной культуре; Воспитывать дружеские отношения со сверстниками.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Материалы и оборудование: костюм (шапка) медведя, снежки, блины, карусель.</a:t>
            </a:r>
          </a:p>
        </p:txBody>
      </p:sp>
      <p:pic>
        <p:nvPicPr>
          <p:cNvPr id="8196" name="Picture 4" descr="C:\Users\Zver\Desktop\IMG-9c492b5495c899982cc4e1c51aa0d48f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85992"/>
            <a:ext cx="6929486" cy="4419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Zver\Desktop\IMG-d66487015bba19d0e6338615bd2a166a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4071966" cy="34290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500042"/>
            <a:ext cx="6072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«Карусель»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Карусели, карусели, полетели, полетели,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Завертелись, закружились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Зажужжали, покатились!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Задрожали, завизжали! Вместе за руки держались!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Zver\Desktop\IMG-ba749f84bb469755bfc3ffaf77e05f28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000372"/>
            <a:ext cx="4000528" cy="30003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86314" y="171448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Масленица приглашает всех к столу.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Звучит аудиозапись песни «Блины» Дети угощаются блинами.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3119</TotalTime>
  <Words>223</Words>
  <Application>Microsoft Office PowerPoint</Application>
  <PresentationFormat>Экран (4:3)</PresentationFormat>
  <Paragraphs>34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Утренняя гимнастика  Комплекс «Цирковые медвежата»</vt:lpstr>
      <vt:lpstr>Занятие по ПДД «Зайчик в гостях у ребят»</vt:lpstr>
      <vt:lpstr>Сухая аппликация «Светафорики»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User</cp:lastModifiedBy>
  <cp:revision>34</cp:revision>
  <dcterms:created xsi:type="dcterms:W3CDTF">2022-03-13T11:02:39Z</dcterms:created>
  <dcterms:modified xsi:type="dcterms:W3CDTF">2023-03-27T14:32:49Z</dcterms:modified>
</cp:coreProperties>
</file>