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  <p:sldId id="26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9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8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9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4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2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F240A-CC72-4FB4-B486-5A56EC74CFF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336E-7F12-4F6E-9F51-9A1E659F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10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3708" y="1241946"/>
            <a:ext cx="94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«Планета детства»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278" y="2197290"/>
            <a:ext cx="81750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среда, как средство развития мелкой моторики рук с использованием мультимедийных технологий у детей младшего дошкольного возраста.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Е.А.Бабич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 «Карамельки»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1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1027906"/>
            <a:ext cx="3598033" cy="3159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6" y="1082496"/>
            <a:ext cx="4690281" cy="3050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58" y="3848668"/>
            <a:ext cx="3612107" cy="2531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77" y="3835021"/>
            <a:ext cx="3560644" cy="2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24084" y="1064525"/>
            <a:ext cx="87072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 на занятиях.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пальчиковая гимнастика, физкультминутки. Ведь в совместной и индивидуальной работе осуществляется тренировка пальцев. Эффективность и интерес к этой деятельности повышался, когда упражнения сопровождались чтением стихов,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пальчиковый театр (использовала во время совместной и самостоятельной деятельности детей). Он дает ребенку уникальную возможность быть одновременно сценаристом, режиссером, постановщиком и актером).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мелкими предметами (камешки, пуговицы, мелкие игрушки, крышки от пластиковых бутылок)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мозаикой.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прищепками.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завязывание бантиков, шнуровка, застёгивание пуговиц, замков.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с бумагой (складывание,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обрывание, , выкладывание узоров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карандашом (обводка, раскрашивание, выполнение графических заданий).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игры в «сухом бассейне», наполненном цветными крышками.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нетрадиционные техники рисования: пальчиками, ладошками,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тычкование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рисование на крупе;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-лепка из пластилина: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отщипывание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раскатывание, сплющивание, вдавливание</a:t>
            </a:r>
          </a:p>
        </p:txBody>
      </p:sp>
    </p:spTree>
    <p:extLst>
      <p:ext uri="{BB962C8B-B14F-4D97-AF65-F5344CB8AC3E}">
        <p14:creationId xmlns:p14="http://schemas.microsoft.com/office/powerpoint/2010/main" val="186732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4209" y="1364776"/>
            <a:ext cx="779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-совместная деятельность воспитателя с детьми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-индивидуальная работа с детьми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самостоятельная деятельность самих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66313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34018" y="2292824"/>
            <a:ext cx="687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14651" y="1105469"/>
            <a:ext cx="94306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педагогическая ценность мультипликации заключается, прежде всего, в возможности комплексного развивающего обучения детей. Дети учатся не только заниматься творчеством, но и совместно работать, договариваться и прислушиваться к мнению окружающих. Кадр за кадром дети сами создают свой собственный волшебный мир, чтобы затем с гордостью представить его окружающим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 основам мультипликации и анимации не только интересны, но еще и полезны: дети много лепят, склеивают готовые детали и рисуют, а это прекрасно развивает их воображение, мелкую моторику и речь.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мелкой моторики важно еще и потому, что вся дальнейшая жизнь ребенка требует использования точных, координированных движений кистей и пальцев, которые необходимы, чтобы одеваться, рисовать и писать, а также выполнять множество разнообразных бытовых и учебных действий.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2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33266" y="1897039"/>
            <a:ext cx="791570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Организация развивающей среды в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        ДОУ с учетом ФГОС строится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                  таким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            образом, чтобы дать возможность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              наиболее эффективно развивать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индивидуальность каждого ребёнка с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учётом его интересов, 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</a:rPr>
              <a:t>уровня активности.</a:t>
            </a:r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9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70496" y="1690688"/>
            <a:ext cx="6960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своего теоретического уровня, профессионального мастерства и компетентности, создание условий для развития и совершенствования мелкой моторики рук у детей младшего дошкольного возраста через различные виды деятельности, для овладения новыми формами, методами и приемами обучения и воспитания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19841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01254" y="1433015"/>
            <a:ext cx="8106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творческого воображения и творческих способностей;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мелкой моторики, координации движения рук, развитию восприятия (зрительного, тактильного, слухового, развитию речевых навыков)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навыкам создания мультипликационных фильмов, вовлечение детей младшего дошкольного возраста в коллективную творческую деятельность; формирование навыком сотрудничества.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144839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78675" y="1160060"/>
            <a:ext cx="7902053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построению предметно-пространственной речевой среды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</a:rPr>
              <a:t> Среда должна быть содержательно-насыщенной, т. е. должна соответствовать возрастным возможностям детей и содержанию Программы. Организация образовательного пространства и разнообразие материалов должны обеспечивать активность всех воспитанников в разных видах деятельности;</a:t>
            </a:r>
          </a:p>
          <a:p>
            <a:pPr>
              <a:lnSpc>
                <a:spcPct val="80000"/>
              </a:lnSpc>
            </a:pPr>
            <a:r>
              <a:rPr lang="ru-RU" altLang="ru-RU" dirty="0" smtClean="0">
                <a:latin typeface="Times New Roman" panose="02020603050405020304" pitchFamily="18" charset="0"/>
              </a:rPr>
              <a:t>Среда </a:t>
            </a:r>
            <a:r>
              <a:rPr lang="ru-RU" altLang="ru-RU" dirty="0">
                <a:latin typeface="Times New Roman" panose="02020603050405020304" pitchFamily="18" charset="0"/>
              </a:rPr>
              <a:t>должна быть трансформируемой, что предполагает возможность её изменений в зависимости от образовательной ситуации, в том числе от меняющихся интересов и возможностей детей;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Среда должна быть полифункциональной, что предполагает возможность использования полифункциональных предметов в разных видах детской активности;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 Среда должна быть безопасной, что предполагает соответствие всех ее элементов требованиям по обеспечению надежности и безопасности их использования;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Среда должна быть вариативной, что предполагает наличие различных пространств, а также разнообразных материалов, игр, игрушек и оборудования; периодическую сменяемость игрового материала, появление новых предметов, стимулирующих активность детей;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Times New Roman" panose="02020603050405020304" pitchFamily="18" charset="0"/>
              </a:rPr>
              <a:t> Среда должна быть доступной, что предполагает свободный доступ детей, к играм, игрушкам, материалам, пособиям; исправность и сохранность материалов и оборудования.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668" y="914399"/>
            <a:ext cx="3898711" cy="2770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79" y="914399"/>
            <a:ext cx="3775881" cy="2770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60" y="3562066"/>
            <a:ext cx="3912358" cy="2763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/>
          <a:stretch/>
        </p:blipFill>
        <p:spPr>
          <a:xfrm rot="10800000">
            <a:off x="6169926" y="3695131"/>
            <a:ext cx="3868003" cy="2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6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1002" y="1027906"/>
            <a:ext cx="3380096" cy="2886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199" y="1101005"/>
            <a:ext cx="3150127" cy="3003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25095" y="3894413"/>
            <a:ext cx="3721290" cy="2570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8394" y="3666930"/>
            <a:ext cx="3413787" cy="28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5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2890" y="1027906"/>
            <a:ext cx="4703928" cy="2804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61" y="1027907"/>
            <a:ext cx="4236493" cy="280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29551" y="3832522"/>
            <a:ext cx="4801737" cy="25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675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2023-03-27T13:06:14Z</dcterms:created>
  <dcterms:modified xsi:type="dcterms:W3CDTF">2023-03-27T14:08:45Z</dcterms:modified>
</cp:coreProperties>
</file>