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84" r:id="rId12"/>
    <p:sldId id="285" r:id="rId13"/>
    <p:sldId id="268" r:id="rId14"/>
    <p:sldId id="269" r:id="rId15"/>
    <p:sldId id="270" r:id="rId16"/>
    <p:sldId id="271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01B19-3E9D-400D-A4EA-D75376CA8063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296C-1797-4FF8-A74D-AFB640F8C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1296C-1797-4FF8-A74D-AFB640F8C8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AD39-6675-48E6-ADD1-21788D2C0B34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B3D7-0D25-4FDB-86C1-F1FE27EFA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3;&#1055;&#1050;%20&#1054;&#1051;&#1045;&#1043;\YouCut_20230131_140245674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9933"/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6FF33"/>
                </a:solidFill>
              </a:rPr>
              <a:t>«</a:t>
            </a:r>
            <a:r>
              <a:rPr lang="ru-RU" dirty="0" err="1" smtClean="0">
                <a:solidFill>
                  <a:srgbClr val="66FF33"/>
                </a:solidFill>
              </a:rPr>
              <a:t>Легоконструирование</a:t>
            </a:r>
            <a:r>
              <a:rPr lang="ru-RU" dirty="0" smtClean="0">
                <a:solidFill>
                  <a:srgbClr val="66FF33"/>
                </a:solidFill>
              </a:rPr>
              <a:t>»</a:t>
            </a: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110434" cy="29151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>
              <a:solidFill>
                <a:srgbClr val="FF9933"/>
              </a:solidFill>
            </a:endParaRPr>
          </a:p>
          <a:p>
            <a:pPr algn="ctr"/>
            <a:r>
              <a:rPr lang="ru-RU" dirty="0" smtClean="0">
                <a:solidFill>
                  <a:srgbClr val="FF9933"/>
                </a:solidFill>
              </a:rPr>
              <a:t>Выполнил:</a:t>
            </a:r>
          </a:p>
          <a:p>
            <a:pPr algn="ctr"/>
            <a:r>
              <a:rPr lang="ru-RU" dirty="0" smtClean="0">
                <a:solidFill>
                  <a:srgbClr val="FF9933"/>
                </a:solidFill>
              </a:rPr>
              <a:t> Иванченко Олег</a:t>
            </a:r>
          </a:p>
          <a:p>
            <a:pPr algn="ctr"/>
            <a:r>
              <a:rPr lang="ru-RU" dirty="0" smtClean="0">
                <a:solidFill>
                  <a:srgbClr val="FF9933"/>
                </a:solidFill>
              </a:rPr>
              <a:t>Руководитель :</a:t>
            </a:r>
          </a:p>
          <a:p>
            <a:pPr algn="ctr"/>
            <a:r>
              <a:rPr lang="ru-RU" dirty="0" err="1" smtClean="0">
                <a:solidFill>
                  <a:srgbClr val="FF9933"/>
                </a:solidFill>
              </a:rPr>
              <a:t>Зинова</a:t>
            </a:r>
            <a:r>
              <a:rPr lang="ru-RU" dirty="0" smtClean="0">
                <a:solidFill>
                  <a:srgbClr val="FF9933"/>
                </a:solidFill>
              </a:rPr>
              <a:t> О.Н.</a:t>
            </a:r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</a:rPr>
              <a:t>3.Практическая часть.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5007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3.1.</a:t>
            </a:r>
            <a:r>
              <a:rPr lang="ru-RU" b="1" dirty="0" smtClean="0">
                <a:solidFill>
                  <a:srgbClr val="FF0000"/>
                </a:solidFill>
              </a:rPr>
              <a:t>Результаты анкетирования родителей и воспитанников детского сада </a:t>
            </a:r>
          </a:p>
          <a:p>
            <a:pPr>
              <a:buNone/>
            </a:pPr>
            <a:r>
              <a:rPr lang="ru-RU" sz="2800" dirty="0" smtClean="0"/>
              <a:t>     В результате устного и письменного опроса друзей, ребят из детского сада и их родителей можно сделать вывод:</a:t>
            </a:r>
          </a:p>
          <a:p>
            <a:r>
              <a:rPr lang="ru-RU" sz="2800" dirty="0" smtClean="0"/>
              <a:t>- в конструктор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 дети играют с трёх  лет</a:t>
            </a:r>
          </a:p>
          <a:p>
            <a:r>
              <a:rPr lang="ru-RU" sz="2800" dirty="0" smtClean="0"/>
              <a:t>-больше нравится вид </a:t>
            </a:r>
            <a:r>
              <a:rPr lang="ru-RU" sz="2800" dirty="0" err="1" smtClean="0"/>
              <a:t>легоконструирования</a:t>
            </a:r>
            <a:r>
              <a:rPr lang="ru-RU" sz="2800" dirty="0" smtClean="0"/>
              <a:t> по образцу и по замыслу</a:t>
            </a:r>
          </a:p>
          <a:p>
            <a:r>
              <a:rPr lang="ru-RU" sz="2800" dirty="0" smtClean="0"/>
              <a:t>- чаще всего дети выбирают конструктор на темы: транспорт, строительство, космос, приключения</a:t>
            </a:r>
          </a:p>
          <a:p>
            <a:r>
              <a:rPr lang="ru-RU" sz="2800" dirty="0" smtClean="0"/>
              <a:t>- в настоящее время многие из опрошенных ребят собирают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dirty="0" smtClean="0"/>
              <a:t>    Мальчики - «Звёздные войны», «</a:t>
            </a:r>
            <a:r>
              <a:rPr lang="ru-RU" dirty="0" err="1" smtClean="0"/>
              <a:t>Лего-пираты</a:t>
            </a:r>
            <a:r>
              <a:rPr lang="ru-RU" dirty="0" smtClean="0"/>
              <a:t>», «</a:t>
            </a:r>
            <a:r>
              <a:rPr lang="ru-RU" dirty="0" err="1" smtClean="0"/>
              <a:t>Лего-транспотр</a:t>
            </a:r>
            <a:r>
              <a:rPr lang="ru-RU" dirty="0" smtClean="0"/>
              <a:t>», «</a:t>
            </a:r>
            <a:r>
              <a:rPr lang="ru-RU" dirty="0" err="1" smtClean="0"/>
              <a:t>Майнкрафт</a:t>
            </a:r>
            <a:r>
              <a:rPr lang="ru-RU" dirty="0" smtClean="0"/>
              <a:t>», «</a:t>
            </a:r>
            <a:r>
              <a:rPr lang="ru-RU" dirty="0" err="1" smtClean="0"/>
              <a:t>Лего-ниндзяго</a:t>
            </a:r>
            <a:r>
              <a:rPr lang="ru-RU" dirty="0" smtClean="0"/>
              <a:t>», «Техники»</a:t>
            </a:r>
          </a:p>
          <a:p>
            <a:pPr>
              <a:buNone/>
            </a:pPr>
            <a:r>
              <a:rPr lang="ru-RU" sz="2800" dirty="0" smtClean="0"/>
              <a:t>    Девочки – «</a:t>
            </a:r>
            <a:r>
              <a:rPr lang="ru-RU" sz="2800" dirty="0" err="1" smtClean="0"/>
              <a:t>Лего-кафе</a:t>
            </a:r>
            <a:r>
              <a:rPr lang="ru-RU" sz="2800" dirty="0" smtClean="0"/>
              <a:t>», «Кареты», «Замки», «Жизнь фей»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Эксперимент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«Конструируем вместе»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/>
          <a:lstStyle/>
          <a:p>
            <a:r>
              <a:rPr lang="ru-RU" dirty="0" smtClean="0"/>
              <a:t>Конструирование по выбранной схеме дома, вместе  с родителями</a:t>
            </a:r>
          </a:p>
          <a:p>
            <a:endParaRPr lang="ru-RU" dirty="0" smtClean="0"/>
          </a:p>
          <a:p>
            <a:r>
              <a:rPr lang="ru-RU" dirty="0" smtClean="0"/>
              <a:t>Конструирование  с ребятами в группе «Ромашка»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YouCut_20230131_14024567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681288" y="-222250"/>
            <a:ext cx="14508163" cy="816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9933"/>
                </a:solidFill>
              </a:rPr>
              <a:t>3.2 </a:t>
            </a:r>
            <a:r>
              <a:rPr lang="ru-RU" b="1" dirty="0" err="1" smtClean="0">
                <a:solidFill>
                  <a:srgbClr val="FF9933"/>
                </a:solidFill>
              </a:rPr>
              <a:t>Лего-галерея</a:t>
            </a:r>
            <a:endParaRPr lang="ru-RU" dirty="0">
              <a:solidFill>
                <a:srgbClr val="FF993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785926"/>
            <a:ext cx="3714776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\Desktop\IMG-20723d88184e5e2c7f880351faee5a4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85926"/>
            <a:ext cx="3667124" cy="469899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1547790" y="-452467"/>
            <a:ext cx="5929353" cy="797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 rot="5400000">
            <a:off x="1678760" y="-464371"/>
            <a:ext cx="5786479" cy="800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3042" y="357166"/>
            <a:ext cx="5143536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solidFill>
                  <a:srgbClr val="FF9933"/>
                </a:solidFill>
              </a:rPr>
              <a:t>4.Заключительная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 помогает детям воплощать в жизнь свои задумки, строить  и фантазировать, увлечённо работая и видя конечный результат.</a:t>
            </a:r>
          </a:p>
          <a:p>
            <a:endParaRPr lang="ru-RU" dirty="0"/>
          </a:p>
        </p:txBody>
      </p:sp>
      <p:pic>
        <p:nvPicPr>
          <p:cNvPr id="3074" name="Picture 2" descr="C:\Users\1\Desktop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429132"/>
            <a:ext cx="6315075" cy="178593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33"/>
                </a:solidFill>
              </a:rPr>
              <a:t>Вывод: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6535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Лего</a:t>
            </a:r>
            <a:r>
              <a:rPr lang="ru-RU" dirty="0" smtClean="0"/>
              <a:t> – «умная игра»</a:t>
            </a:r>
          </a:p>
          <a:p>
            <a:r>
              <a:rPr lang="ru-RU" dirty="0" smtClean="0"/>
              <a:t>Именно  </a:t>
            </a:r>
            <a:r>
              <a:rPr lang="ru-RU" dirty="0" err="1" smtClean="0"/>
              <a:t>лего</a:t>
            </a:r>
            <a:r>
              <a:rPr lang="ru-RU" dirty="0" smtClean="0"/>
              <a:t> позволяет учиться играя и обучаться в игре. </a:t>
            </a:r>
          </a:p>
          <a:p>
            <a:r>
              <a:rPr lang="ru-RU" dirty="0" smtClean="0"/>
              <a:t>Дети учатся конструировать « шаг за шагом», что позволяет нам  продвигаться вперёд в собственном темпе. Успех дает уверенность в себе. В ходе занятий </a:t>
            </a:r>
            <a:r>
              <a:rPr lang="ru-RU" dirty="0" err="1" smtClean="0"/>
              <a:t>лего</a:t>
            </a:r>
            <a:r>
              <a:rPr lang="ru-RU" dirty="0" smtClean="0"/>
              <a:t> вырабатывается усидчивость каждого ребёнка,  развиваются творческие способности, а также внимание, мышление, мелкая моторика,  формируется умение работать в паре, в группе.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1\Desktop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4558221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389120"/>
          </a:xfrm>
        </p:spPr>
        <p:txBody>
          <a:bodyPr>
            <a:normAutofit/>
          </a:bodyPr>
          <a:lstStyle/>
          <a:p>
            <a:endParaRPr lang="ru-RU" sz="6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 Спасибо за внимание 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</a:rPr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Я очень люблю узнавать все новое и интересное. Мне нравится  фантазировать и конструировать. Что же такое </a:t>
            </a:r>
            <a:r>
              <a:rPr lang="ru-RU" dirty="0" err="1" smtClean="0"/>
              <a:t>лего</a:t>
            </a:r>
            <a:r>
              <a:rPr lang="ru-RU" dirty="0" smtClean="0"/>
              <a:t>?  Это модная игра или серьезное занятие? Занимаясь </a:t>
            </a:r>
            <a:r>
              <a:rPr lang="ru-RU" dirty="0" err="1" smtClean="0"/>
              <a:t>лего</a:t>
            </a:r>
            <a:r>
              <a:rPr lang="ru-RU" dirty="0" smtClean="0"/>
              <a:t>, дети играют или учатся?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b="1" dirty="0" smtClean="0"/>
              <a:t> </a:t>
            </a:r>
            <a:r>
              <a:rPr lang="ru-RU" dirty="0" smtClean="0"/>
              <a:t>моего проекта –  попытаться ответить на эти вопросы, ведь </a:t>
            </a:r>
            <a:r>
              <a:rPr lang="ru-RU" dirty="0" err="1" smtClean="0"/>
              <a:t>лего</a:t>
            </a:r>
            <a:r>
              <a:rPr lang="ru-RU" dirty="0" smtClean="0"/>
              <a:t> в переводе с датского языка означает «Умная игра».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> изучить разновидности  конструктора  </a:t>
            </a:r>
            <a:r>
              <a:rPr lang="ru-RU" dirty="0" err="1" smtClean="0"/>
              <a:t>лего</a:t>
            </a:r>
            <a:r>
              <a:rPr lang="ru-RU" dirty="0" smtClean="0"/>
              <a:t>, провести анкетирование и обработать полученные данные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Гипотеза</a:t>
            </a:r>
            <a:r>
              <a:rPr lang="ru-RU" dirty="0" smtClean="0"/>
              <a:t> - занятия с конструктором </a:t>
            </a:r>
            <a:r>
              <a:rPr lang="ru-RU" dirty="0" err="1" smtClean="0"/>
              <a:t>лего</a:t>
            </a:r>
            <a:r>
              <a:rPr lang="ru-RU" dirty="0" smtClean="0"/>
              <a:t> способствуют формированию творческих и интеллектуальных способностей.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997428"/>
            <a:ext cx="5653276" cy="18605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33"/>
                </a:solidFill>
              </a:rPr>
              <a:t>2.Основная часть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2.1</a:t>
            </a:r>
            <a:r>
              <a:rPr lang="ru-RU" dirty="0" smtClean="0"/>
              <a:t>.Конструктор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 появился в  прошлом веке. Он имеет много  преимуществ перед другими: большое разнообразие деталей, яркость, безопасность, свобода в выборе тем. Причём этот конструктор побуждает работать и голову и руки ребёнка.</a:t>
            </a:r>
          </a:p>
          <a:p>
            <a:r>
              <a:rPr lang="ru-RU" dirty="0" smtClean="0"/>
              <a:t>Конструктор </a:t>
            </a:r>
            <a:r>
              <a:rPr lang="ru-RU" dirty="0" err="1" smtClean="0"/>
              <a:t>лего</a:t>
            </a:r>
            <a:r>
              <a:rPr lang="ru-RU" dirty="0" smtClean="0"/>
              <a:t> помогает воплощать в жизнь свои задумки, строить и фантазировать, увлечённо работая и видя конечный результат.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58180" cy="150019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 </a:t>
            </a:r>
            <a:r>
              <a:rPr lang="ru-RU" sz="2900" b="1" dirty="0" smtClean="0"/>
              <a:t>2.2</a:t>
            </a:r>
            <a:r>
              <a:rPr lang="ru-RU" sz="2900" dirty="0" smtClean="0"/>
              <a:t>.Три вида конструирования: </a:t>
            </a:r>
            <a:br>
              <a:rPr lang="ru-RU" sz="2900" dirty="0" smtClean="0"/>
            </a:br>
            <a:r>
              <a:rPr lang="ru-RU" sz="2900" dirty="0" smtClean="0"/>
              <a:t>1.</a:t>
            </a:r>
            <a:r>
              <a:rPr lang="ru-RU" sz="2900" b="1" dirty="0" smtClean="0"/>
              <a:t> Конструирование по образцу</a:t>
            </a:r>
            <a:r>
              <a:rPr lang="ru-RU" sz="2900" dirty="0" smtClean="0"/>
              <a:t> – когда есть готовая модель того, что нужно построить ( например: изображение или схема дома)</a:t>
            </a:r>
            <a:endParaRPr lang="ru-RU" sz="2900" dirty="0"/>
          </a:p>
        </p:txBody>
      </p:sp>
      <p:pic>
        <p:nvPicPr>
          <p:cNvPr id="1027" name="Picture 3" descr="C:\Users\ШУСТРЫЙ\Desktop\лего\Фото05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3042" y="2428867"/>
            <a:ext cx="5963179" cy="424021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Конструирование по условию </a:t>
            </a:r>
            <a:r>
              <a:rPr lang="ru-RU" dirty="0" smtClean="0"/>
              <a:t>– образца нет, задаются только условия, которым постройка должна соответствовать (например: домик для собачки должен быть маленьким, а для лошадки большим)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1\Desktop\Рисунок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00570"/>
            <a:ext cx="6315075" cy="17859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Конструирование по замыслу </a:t>
            </a:r>
            <a:r>
              <a:rPr lang="ru-RU" dirty="0" smtClean="0"/>
              <a:t>– предполагает, что ребёнок сам  из имеющихся деталей создаст какую либо модель. Этот вид конструирования лучше других развивает творческие способности.</a:t>
            </a:r>
          </a:p>
          <a:p>
            <a:r>
              <a:rPr lang="ru-RU" dirty="0" smtClean="0"/>
              <a:t>Можно конструировать одному, в паре или с несколькими друзьями вместе. Эта игра не только увлекательная, но  и полезная. В процессе игры с конструктором  у детей  развивается</a:t>
            </a:r>
          </a:p>
          <a:p>
            <a:r>
              <a:rPr lang="ru-RU" dirty="0" smtClean="0"/>
              <a:t>- мышление</a:t>
            </a:r>
          </a:p>
          <a:p>
            <a:r>
              <a:rPr lang="ru-RU" dirty="0" smtClean="0"/>
              <a:t>- внимание</a:t>
            </a:r>
          </a:p>
          <a:p>
            <a:r>
              <a:rPr lang="ru-RU" dirty="0" smtClean="0"/>
              <a:t>- мелкая моторика</a:t>
            </a:r>
          </a:p>
          <a:p>
            <a:r>
              <a:rPr lang="ru-RU" dirty="0" smtClean="0"/>
              <a:t>- воображение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2.3.</a:t>
            </a:r>
            <a:r>
              <a:rPr lang="ru-RU" dirty="0" smtClean="0"/>
              <a:t> </a:t>
            </a:r>
            <a:r>
              <a:rPr lang="ru-RU" b="1" dirty="0" smtClean="0"/>
              <a:t>Темы </a:t>
            </a:r>
            <a:r>
              <a:rPr lang="ru-RU" b="1" dirty="0" err="1" smtClean="0"/>
              <a:t>легоконструирования</a:t>
            </a:r>
            <a:r>
              <a:rPr lang="ru-RU" dirty="0" smtClean="0"/>
              <a:t> самые разнообразные: транспорт, животный мир, строительство, бытовая техника, космос, сказки.</a:t>
            </a:r>
          </a:p>
          <a:p>
            <a:r>
              <a:rPr lang="ru-RU" dirty="0" smtClean="0"/>
              <a:t>Детали  </a:t>
            </a:r>
            <a:r>
              <a:rPr lang="ru-RU" dirty="0" err="1" smtClean="0"/>
              <a:t>лего</a:t>
            </a:r>
            <a:r>
              <a:rPr lang="ru-RU" dirty="0" smtClean="0"/>
              <a:t> – это не просто игрушки, а материал для творчества. Занимаясь </a:t>
            </a:r>
            <a:r>
              <a:rPr lang="ru-RU" dirty="0" err="1" smtClean="0"/>
              <a:t>легоконструированием</a:t>
            </a:r>
            <a:r>
              <a:rPr lang="ru-RU" dirty="0" smtClean="0"/>
              <a:t>  дети учатся собирать новые модели, соединять  их с другими игрушками и снова разбирать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lvl="1" algn="just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ru-RU" sz="2600" dirty="0" smtClean="0"/>
              <a:t>Почему некоторые дети  ломают игрушки? Нам просто хочется  узнать, как устроен мир. Это -  исследование через игру. Осознанно дети начинают конструировать с трёх лет. Начиная с простых фигурок ребёнок продвигается всё дальше и дальше.</a:t>
            </a:r>
          </a:p>
          <a:p>
            <a:pPr lvl="1" algn="just"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ru-RU" sz="2600" dirty="0" smtClean="0"/>
              <a:t> Во многих школах и детских садах есть кружки по </a:t>
            </a:r>
            <a:r>
              <a:rPr lang="ru-RU" sz="2600" dirty="0" err="1" smtClean="0"/>
              <a:t>легоконструированию</a:t>
            </a:r>
            <a:r>
              <a:rPr lang="ru-RU" sz="2600" dirty="0" smtClean="0"/>
              <a:t>. В школе №3 есть кружок «Робототехника», где ребята тоже конструируют из </a:t>
            </a:r>
            <a:r>
              <a:rPr lang="ru-RU" sz="2600" dirty="0" err="1" smtClean="0"/>
              <a:t>лего</a:t>
            </a:r>
            <a:r>
              <a:rPr lang="ru-RU" sz="2600" dirty="0" smtClean="0"/>
              <a:t>. В больших городах проходят  </a:t>
            </a:r>
            <a:r>
              <a:rPr lang="ru-RU" sz="2600" dirty="0" err="1" smtClean="0"/>
              <a:t>лего-соревнования</a:t>
            </a:r>
            <a:r>
              <a:rPr lang="ru-RU" sz="2600" dirty="0" smtClean="0"/>
              <a:t>, </a:t>
            </a:r>
            <a:r>
              <a:rPr lang="ru-RU" sz="2600" dirty="0" err="1" smtClean="0"/>
              <a:t>лего-турниры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857232"/>
            <a:ext cx="4179123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1\Desktop\IMG-61403a0c0def8d54465863eca16724d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752568" y="1180708"/>
            <a:ext cx="4071966" cy="471089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275</TotalTime>
  <Words>502</Words>
  <Application>Microsoft Office PowerPoint</Application>
  <PresentationFormat>Экран (4:3)</PresentationFormat>
  <Paragraphs>54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Проект «Легоконструирование»</vt:lpstr>
      <vt:lpstr>Введение </vt:lpstr>
      <vt:lpstr>2.Основная часть </vt:lpstr>
      <vt:lpstr>   2.2.Три вида конструирования:  1. Конструирование по образцу – когда есть готовая модель того, что нужно построить ( например: изображение или схема дома)</vt:lpstr>
      <vt:lpstr>Слайд 5</vt:lpstr>
      <vt:lpstr>Слайд 6</vt:lpstr>
      <vt:lpstr>Слайд 7</vt:lpstr>
      <vt:lpstr>Слайд 8</vt:lpstr>
      <vt:lpstr>Слайд 9</vt:lpstr>
      <vt:lpstr>3.Практическая часть. </vt:lpstr>
      <vt:lpstr>        Эксперимент       «Конструируем вместе» </vt:lpstr>
      <vt:lpstr>Слайд 12</vt:lpstr>
      <vt:lpstr>3.2 Лего-галерея</vt:lpstr>
      <vt:lpstr>Слайд 14</vt:lpstr>
      <vt:lpstr>Слайд 15</vt:lpstr>
      <vt:lpstr>Слайд 16</vt:lpstr>
      <vt:lpstr>   4.Заключительная часть </vt:lpstr>
      <vt:lpstr>Вывод:</vt:lpstr>
      <vt:lpstr>Слайд 19</vt:lpstr>
    </vt:vector>
  </TitlesOfParts>
  <Company>Pirat.ca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ШУСТРЫЙ</dc:creator>
  <cp:lastModifiedBy>1</cp:lastModifiedBy>
  <cp:revision>37</cp:revision>
  <dcterms:created xsi:type="dcterms:W3CDTF">2014-01-27T08:51:12Z</dcterms:created>
  <dcterms:modified xsi:type="dcterms:W3CDTF">2023-01-31T08:04:52Z</dcterms:modified>
</cp:coreProperties>
</file>